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28" r:id="rId1"/>
    <p:sldMasterId id="2147483829" r:id="rId2"/>
  </p:sldMasterIdLst>
  <p:notesMasterIdLst>
    <p:notesMasterId r:id="rId14"/>
  </p:notesMasterIdLst>
  <p:sldIdLst>
    <p:sldId id="271" r:id="rId3"/>
    <p:sldId id="273" r:id="rId4"/>
    <p:sldId id="274" r:id="rId5"/>
    <p:sldId id="283" r:id="rId6"/>
    <p:sldId id="280" r:id="rId7"/>
    <p:sldId id="275" r:id="rId8"/>
    <p:sldId id="270" r:id="rId9"/>
    <p:sldId id="276" r:id="rId10"/>
    <p:sldId id="281" r:id="rId11"/>
    <p:sldId id="259" r:id="rId12"/>
    <p:sldId id="278" r:id="rId13"/>
  </p:sldIdLst>
  <p:sldSz cx="9144000" cy="5143500" type="screen16x9"/>
  <p:notesSz cx="6858000" cy="9144000"/>
  <p:embeddedFontLst>
    <p:embeddedFont>
      <p:font typeface="나눔바른고딕 Light" panose="020B0603020101020101" pitchFamily="50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ko-KR"/>
    </a:defPPr>
    <a:lvl1pPr marL="0" indent="0" algn="l" defTabSz="914400">
      <a:buNone/>
      <a:defRPr lang="ko-KR" sz="1800" baseline="0" smtClean="0">
        <a:solidFill>
          <a:srgbClr val="000000"/>
        </a:solidFill>
        <a:latin typeface="+mn-lt"/>
        <a:ea typeface="+mn-ea"/>
      </a:defRPr>
    </a:lvl1pPr>
    <a:lvl2pPr marL="457200" lvl="1" indent="0" defTabSz="914400">
      <a:defRPr lang="ko-KR" smtClean="0"/>
    </a:lvl2pPr>
    <a:lvl3pPr marL="914400" lvl="2" indent="0" defTabSz="914400">
      <a:defRPr lang="ko-KR" smtClean="0"/>
    </a:lvl3pPr>
    <a:lvl4pPr marL="1371600" lvl="3" indent="0" defTabSz="914400">
      <a:defRPr lang="ko-KR" smtClean="0"/>
    </a:lvl4pPr>
    <a:lvl5pPr marL="1828800" lvl="4" indent="0" defTabSz="914400">
      <a:defRPr lang="ko-KR" smtClean="0"/>
    </a:lvl5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9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34" autoAdjust="0"/>
    <p:restoredTop sz="93252" autoAdjust="0"/>
  </p:normalViewPr>
  <p:slideViewPr>
    <p:cSldViewPr snapToObjects="1">
      <p:cViewPr>
        <p:scale>
          <a:sx n="100" d="100"/>
          <a:sy n="100" d="100"/>
        </p:scale>
        <p:origin x="-1253" y="-20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00D9F9-6CFC-4945-933A-95FD3A22DACB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17D461-9E75-4B42-9D89-19E4A7E0D0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156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7D461-9E75-4B42-9D89-19E4A7E0D08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087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7D461-9E75-4B42-9D89-19E4A7E0D08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0876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7D461-9E75-4B42-9D89-19E4A7E0D08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087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7D461-9E75-4B42-9D89-19E4A7E0D08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087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7D461-9E75-4B42-9D89-19E4A7E0D08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087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05740"/>
            <a:ext cx="8230235" cy="85788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idx="1"/>
          </p:nvPr>
        </p:nvSpPr>
        <p:spPr>
          <a:xfrm>
            <a:off x="457200" y="1200150"/>
            <a:ext cx="8230235" cy="339534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>
              <a:buFont typeface="맑은 고딕"/>
              <a:buChar char="•"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lvl="1" indent="0" rtl="0">
              <a:buFont typeface="맑은 고딕"/>
              <a:buChar char="•"/>
            </a:pPr>
            <a:r>
              <a:rPr/>
              <a:t>둘째 수준</a:t>
            </a:r>
            <a:endParaRPr lang="ko-KR" altLang="en-US"/>
          </a:p>
          <a:p>
            <a:pPr marL="0" lvl="2" indent="0" rtl="0">
              <a:buFont typeface="맑은 고딕"/>
              <a:buChar char="•"/>
            </a:pPr>
            <a:r>
              <a:rPr/>
              <a:t>셋째 수준</a:t>
            </a:r>
            <a:endParaRPr lang="ko-KR" altLang="en-US"/>
          </a:p>
          <a:p>
            <a:pPr marL="0" lvl="3" indent="0" rtl="0">
              <a:buFont typeface="맑은 고딕"/>
              <a:buChar char="•"/>
            </a:pPr>
            <a:r>
              <a:rPr/>
              <a:t>넷째 수준</a:t>
            </a:r>
            <a:endParaRPr lang="ko-KR" altLang="en-US"/>
          </a:p>
          <a:p>
            <a:pPr marL="0" lvl="4" indent="0" rtl="0">
              <a:buFont typeface="맑은 고딕"/>
              <a:buChar char="•"/>
            </a:pPr>
            <a:r>
              <a:rPr/>
              <a:t>다섯째 수준</a:t>
            </a:r>
            <a:endParaRPr lang="ko-KR" altLang="en-US"/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slidenum">
              <a:rPr>
                <a:solidFill>
                  <a:srgbClr val="898989"/>
                </a:solidFill>
              </a:rPr>
              <a:t>‹#›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dt" idx="10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datetime1">
              <a:rPr lang="en-GB" altLang="en-US" smtClean="0"/>
              <a:t>19/07/2021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 idx="11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바닥글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6629400" y="205740"/>
            <a:ext cx="2058035" cy="4389755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 idx="1"/>
          </p:nvPr>
        </p:nvSpPr>
        <p:spPr>
          <a:xfrm>
            <a:off x="457200" y="205740"/>
            <a:ext cx="6026150" cy="438975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>
              <a:buFont typeface="맑은 고딕"/>
              <a:buChar char="•"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lvl="1" indent="0" rtl="0">
              <a:buFont typeface="맑은 고딕"/>
              <a:buChar char="•"/>
            </a:pPr>
            <a:r>
              <a:rPr/>
              <a:t>둘째 수준</a:t>
            </a:r>
            <a:endParaRPr lang="ko-KR" altLang="en-US"/>
          </a:p>
          <a:p>
            <a:pPr marL="0" lvl="2" indent="0" rtl="0">
              <a:buFont typeface="맑은 고딕"/>
              <a:buChar char="•"/>
            </a:pPr>
            <a:r>
              <a:rPr/>
              <a:t>셋째 수준</a:t>
            </a:r>
            <a:endParaRPr lang="ko-KR" altLang="en-US"/>
          </a:p>
          <a:p>
            <a:pPr marL="0" lvl="3" indent="0" rtl="0">
              <a:buFont typeface="맑은 고딕"/>
              <a:buChar char="•"/>
            </a:pPr>
            <a:r>
              <a:rPr/>
              <a:t>넷째 수준</a:t>
            </a:r>
            <a:endParaRPr lang="ko-KR" altLang="en-US"/>
          </a:p>
          <a:p>
            <a:pPr marL="0" lvl="4" indent="0" rtl="0">
              <a:buFont typeface="맑은 고딕"/>
              <a:buChar char="•"/>
            </a:pPr>
            <a:r>
              <a:rPr/>
              <a:t>다섯째 수준</a:t>
            </a:r>
            <a:endParaRPr lang="ko-KR" altLang="en-US"/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slidenum">
              <a:rPr>
                <a:solidFill>
                  <a:srgbClr val="898989"/>
                </a:solidFill>
              </a:rPr>
              <a:t>‹#›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dt" idx="10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datetime1">
              <a:rPr lang="en-GB" altLang="en-US" smtClean="0"/>
              <a:t>19/07/2021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 idx="11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바닥글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1065212"/>
            <a:ext cx="3886200" cy="73501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28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143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600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7/19/2021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2371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7/19/2021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60246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157" y="2203450"/>
            <a:ext cx="3886200" cy="681038"/>
          </a:xfrm>
        </p:spPr>
        <p:txBody>
          <a:bodyPr anchor="t"/>
          <a:lstStyle>
            <a:lvl1pPr algn="l">
              <a:defRPr sz="2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157" y="1453357"/>
            <a:ext cx="3886200" cy="750094"/>
          </a:xfrm>
        </p:spPr>
        <p:txBody>
          <a:bodyPr anchor="b"/>
          <a:lstStyle>
            <a:lvl1pPr marL="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1pPr>
            <a:lvl2pPr marL="2286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2pPr>
            <a:lvl3pPr marL="4572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3pPr>
            <a:lvl4pPr marL="6858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4pPr>
            <a:lvl5pPr marL="9144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5pPr>
            <a:lvl6pPr marL="11430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6pPr>
            <a:lvl7pPr marL="13716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7pPr>
            <a:lvl8pPr marL="16002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8pPr>
            <a:lvl9pPr marL="182880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7/19/2021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62859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800100"/>
            <a:ext cx="2019300" cy="2262982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24100" y="800100"/>
            <a:ext cx="2019300" cy="2262982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7/19/2021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957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087438"/>
            <a:ext cx="2020094" cy="1975644"/>
          </a:xfrm>
        </p:spPr>
        <p:txBody>
          <a:bodyPr/>
          <a:lstStyle>
            <a:lvl1pPr>
              <a:defRPr sz="1200"/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22513" y="767556"/>
            <a:ext cx="2020888" cy="319881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22513" y="1087438"/>
            <a:ext cx="2020888" cy="1975644"/>
          </a:xfrm>
        </p:spPr>
        <p:txBody>
          <a:bodyPr/>
          <a:lstStyle>
            <a:lvl1pPr>
              <a:defRPr sz="1200"/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7/19/2021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2353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7/19/2021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6103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7/19/2021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1513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</p:spPr>
        <p:txBody>
          <a:bodyPr anchor="b"/>
          <a:lstStyle>
            <a:lvl1pPr algn="l">
              <a:defRPr sz="1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7525" y="136525"/>
            <a:ext cx="2555875" cy="2926557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717550"/>
            <a:ext cx="1504157" cy="2345532"/>
          </a:xfrm>
        </p:spPr>
        <p:txBody>
          <a:bodyPr/>
          <a:lstStyle>
            <a:lvl1pPr marL="0" indent="0">
              <a:buNone/>
              <a:defRPr sz="700"/>
            </a:lvl1pPr>
            <a:lvl2pPr marL="228600" indent="0">
              <a:buNone/>
              <a:defRPr sz="600"/>
            </a:lvl2pPr>
            <a:lvl3pPr marL="457200" indent="0">
              <a:buNone/>
              <a:defRPr sz="5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7/19/2021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2105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</p:spPr>
        <p:txBody>
          <a:bodyPr anchor="b"/>
          <a:lstStyle>
            <a:lvl1pPr algn="l">
              <a:defRPr sz="1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96144" y="306388"/>
            <a:ext cx="2743200" cy="2057400"/>
          </a:xfrm>
        </p:spPr>
        <p:txBody>
          <a:bodyPr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000"/>
            </a:lvl4pPr>
            <a:lvl5pPr marL="914400" indent="0">
              <a:buNone/>
              <a:defRPr sz="1000"/>
            </a:lvl5pPr>
            <a:lvl6pPr marL="1143000" indent="0">
              <a:buNone/>
              <a:defRPr sz="1000"/>
            </a:lvl6pPr>
            <a:lvl7pPr marL="1371600" indent="0">
              <a:buNone/>
              <a:defRPr sz="1000"/>
            </a:lvl7pPr>
            <a:lvl8pPr marL="1600200" indent="0">
              <a:buNone/>
              <a:defRPr sz="1000"/>
            </a:lvl8pPr>
            <a:lvl9pPr marL="1828800" indent="0">
              <a:buNone/>
              <a:defRPr sz="1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144" y="2683669"/>
            <a:ext cx="2743200" cy="402431"/>
          </a:xfrm>
        </p:spPr>
        <p:txBody>
          <a:bodyPr/>
          <a:lstStyle>
            <a:lvl1pPr marL="0" indent="0">
              <a:buNone/>
              <a:defRPr sz="700"/>
            </a:lvl1pPr>
            <a:lvl2pPr marL="228600" indent="0">
              <a:buNone/>
              <a:defRPr sz="600"/>
            </a:lvl2pPr>
            <a:lvl3pPr marL="457200" indent="0">
              <a:buNone/>
              <a:defRPr sz="5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7/19/2021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599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722630" y="2181225"/>
            <a:ext cx="7772400" cy="112458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>
            <a:lvl1pPr marL="0" indent="0">
              <a:defRPr lang="en-GB" altLang="en-US" sz="6000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body" idx="1"/>
          </p:nvPr>
        </p:nvSpPr>
        <p:spPr>
          <a:xfrm>
            <a:off x="722630" y="3305175"/>
            <a:ext cx="7772400" cy="102235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>
              <a:defRPr lang="en-GB" altLang="en-US" sz="2400"/>
            </a:lvl1pPr>
            <a:lvl2pPr marL="457200" indent="0">
              <a:defRPr lang="en-GB" altLang="en-US" sz="2000"/>
            </a:lvl2pPr>
            <a:lvl3pPr marL="914400" indent="0">
              <a:defRPr lang="en-GB" altLang="en-US" sz="1800"/>
            </a:lvl3pPr>
            <a:lvl4pPr marL="1371600" indent="0">
              <a:defRPr lang="en-GB" altLang="en-US" sz="1600"/>
            </a:lvl4pPr>
            <a:lvl5pPr marL="1828800" indent="0">
              <a:defRPr lang="en-GB" altLang="en-US" sz="1600"/>
            </a:lvl5pPr>
            <a:lvl6pPr marL="2286000" indent="0">
              <a:defRPr lang="en-GB" altLang="en-US" sz="1600"/>
            </a:lvl6pPr>
            <a:lvl7pPr marL="2743200" indent="0">
              <a:defRPr lang="en-GB" altLang="en-US" sz="1600"/>
            </a:lvl7pPr>
            <a:lvl8pPr marL="3200400" indent="0">
              <a:defRPr lang="en-GB" altLang="en-US" sz="1600"/>
            </a:lvl8pPr>
            <a:lvl9pPr marL="3657600" indent="0">
              <a:defRPr lang="en-GB" altLang="en-US" sz="1600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slidenum">
              <a:rPr>
                <a:solidFill>
                  <a:srgbClr val="898989"/>
                </a:solidFill>
              </a:rPr>
              <a:t>‹#›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dt" idx="10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datetime1">
              <a:rPr lang="en-GB" altLang="en-US" smtClean="0"/>
              <a:t>19/07/2021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 idx="11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바닥글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7/19/2021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4219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314700" y="137319"/>
            <a:ext cx="1028700" cy="2925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37319"/>
            <a:ext cx="3009900" cy="2925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7/19/2021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0222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05740"/>
            <a:ext cx="8230235" cy="85788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idx="1"/>
          </p:nvPr>
        </p:nvSpPr>
        <p:spPr>
          <a:xfrm>
            <a:off x="457200" y="1200150"/>
            <a:ext cx="4042410" cy="339534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>
              <a:buFont typeface="맑은 고딕"/>
              <a:buChar char="•"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lvl="1" indent="0" rtl="0">
              <a:buFont typeface="맑은 고딕"/>
              <a:buChar char="•"/>
            </a:pPr>
            <a:r>
              <a:rPr/>
              <a:t>둘째 수준</a:t>
            </a:r>
            <a:endParaRPr lang="ko-KR" altLang="en-US"/>
          </a:p>
          <a:p>
            <a:pPr marL="0" lvl="2" indent="0" rtl="0">
              <a:buFont typeface="맑은 고딕"/>
              <a:buChar char="•"/>
            </a:pPr>
            <a:r>
              <a:rPr/>
              <a:t>셋째 수준</a:t>
            </a:r>
            <a:endParaRPr lang="ko-KR" altLang="en-US"/>
          </a:p>
          <a:p>
            <a:pPr marL="0" lvl="3" indent="0" rtl="0">
              <a:buFont typeface="맑은 고딕"/>
              <a:buChar char="•"/>
            </a:pPr>
            <a:r>
              <a:rPr/>
              <a:t>넷째 수준</a:t>
            </a:r>
            <a:endParaRPr lang="ko-KR" altLang="en-US"/>
          </a:p>
          <a:p>
            <a:pPr marL="0" lvl="4" indent="0" rtl="0">
              <a:buFont typeface="맑은 고딕"/>
              <a:buChar char="•"/>
            </a:pPr>
            <a:r>
              <a:rPr/>
              <a:t>다섯째 수준</a:t>
            </a:r>
            <a:endParaRPr lang="ko-KR" altLang="en-US"/>
          </a:p>
        </p:txBody>
      </p:sp>
      <p:sp>
        <p:nvSpPr>
          <p:cNvPr id="4" name="Rect 0"/>
          <p:cNvSpPr txBox="1">
            <a:spLocks noGrp="1"/>
          </p:cNvSpPr>
          <p:nvPr>
            <p:ph idx="2"/>
          </p:nvPr>
        </p:nvSpPr>
        <p:spPr>
          <a:xfrm>
            <a:off x="4645025" y="1200150"/>
            <a:ext cx="4042410" cy="339534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>
              <a:buFont typeface="맑은 고딕"/>
              <a:buChar char="•"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lvl="1" indent="0" rtl="0">
              <a:buFont typeface="맑은 고딕"/>
              <a:buChar char="•"/>
            </a:pPr>
            <a:r>
              <a:rPr/>
              <a:t>둘째 수준</a:t>
            </a:r>
            <a:endParaRPr lang="ko-KR" altLang="en-US"/>
          </a:p>
          <a:p>
            <a:pPr marL="0" lvl="2" indent="0" rtl="0">
              <a:buFont typeface="맑은 고딕"/>
              <a:buChar char="•"/>
            </a:pPr>
            <a:r>
              <a:rPr/>
              <a:t>셋째 수준</a:t>
            </a:r>
            <a:endParaRPr lang="ko-KR" altLang="en-US"/>
          </a:p>
          <a:p>
            <a:pPr marL="0" lvl="3" indent="0" rtl="0">
              <a:buFont typeface="맑은 고딕"/>
              <a:buChar char="•"/>
            </a:pPr>
            <a:r>
              <a:rPr/>
              <a:t>넷째 수준</a:t>
            </a:r>
            <a:endParaRPr lang="ko-KR" altLang="en-US"/>
          </a:p>
          <a:p>
            <a:pPr marL="0" lvl="4" indent="0" rtl="0">
              <a:buFont typeface="맑은 고딕"/>
              <a:buChar char="•"/>
            </a:pPr>
            <a:r>
              <a:rPr/>
              <a:t>다섯째 수준</a:t>
            </a:r>
            <a:endParaRPr lang="ko-KR" altLang="en-US"/>
          </a:p>
        </p:txBody>
      </p:sp>
      <p:sp>
        <p:nvSpPr>
          <p:cNvPr id="5" name="Rect 0"/>
          <p:cNvSpPr txBox="1">
            <a:spLocks noGrp="1"/>
          </p:cNvSpPr>
          <p:nvPr>
            <p:ph type="sldNum" idx="12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slidenum">
              <a:rPr>
                <a:solidFill>
                  <a:srgbClr val="898989"/>
                </a:solidFill>
              </a:rPr>
              <a:t>‹#›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dt" idx="10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datetime1">
              <a:rPr lang="en-GB" altLang="en-US" smtClean="0"/>
              <a:t>19/07/2021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7" name="Rect 0"/>
          <p:cNvSpPr txBox="1">
            <a:spLocks noGrp="1"/>
          </p:cNvSpPr>
          <p:nvPr>
            <p:ph type="ftr" idx="11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바닥글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05740"/>
            <a:ext cx="8230235" cy="85788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body" idx="1"/>
          </p:nvPr>
        </p:nvSpPr>
        <p:spPr>
          <a:xfrm>
            <a:off x="457200" y="1152525"/>
            <a:ext cx="4042410" cy="48069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>
            <a:lvl1pPr marL="0" indent="0">
              <a:defRPr lang="en-GB" altLang="en-US" sz="2400" b="1"/>
            </a:lvl1pPr>
            <a:lvl2pPr marL="457200" indent="0">
              <a:defRPr lang="en-GB" altLang="en-US" sz="2000" b="1"/>
            </a:lvl2pPr>
            <a:lvl3pPr marL="914400" indent="0">
              <a:defRPr lang="en-GB" altLang="en-US" sz="1800" b="1"/>
            </a:lvl3pPr>
            <a:lvl4pPr marL="1371600" indent="0">
              <a:defRPr lang="en-GB" altLang="en-US" sz="1600" b="1"/>
            </a:lvl4pPr>
            <a:lvl5pPr marL="1828800" indent="0">
              <a:defRPr lang="en-GB" altLang="en-US" sz="1600" b="1"/>
            </a:lvl5pPr>
            <a:lvl6pPr marL="2286000" indent="0">
              <a:defRPr lang="en-GB" altLang="en-US" sz="1600" b="1"/>
            </a:lvl6pPr>
            <a:lvl7pPr marL="2743200" indent="0">
              <a:defRPr lang="en-GB" altLang="en-US" sz="1600" b="1"/>
            </a:lvl7pPr>
            <a:lvl8pPr marL="3200400" indent="0">
              <a:defRPr lang="en-GB" altLang="en-US" sz="1600" b="1"/>
            </a:lvl8pPr>
            <a:lvl9pPr marL="3657600" indent="0">
              <a:defRPr lang="en-GB" altLang="en-US" sz="1600" b="1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body" idx="2"/>
          </p:nvPr>
        </p:nvSpPr>
        <p:spPr>
          <a:xfrm>
            <a:off x="4645025" y="1152525"/>
            <a:ext cx="4042410" cy="48069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>
            <a:lvl1pPr marL="0" indent="0">
              <a:defRPr lang="en-GB" altLang="en-US" sz="2400" b="1"/>
            </a:lvl1pPr>
            <a:lvl2pPr marL="457200" indent="0">
              <a:defRPr lang="en-GB" altLang="en-US" sz="2000" b="1"/>
            </a:lvl2pPr>
            <a:lvl3pPr marL="914400" indent="0">
              <a:defRPr lang="en-GB" altLang="en-US" sz="1800" b="1"/>
            </a:lvl3pPr>
            <a:lvl4pPr marL="1371600" indent="0">
              <a:defRPr lang="en-GB" altLang="en-US" sz="1600" b="1"/>
            </a:lvl4pPr>
            <a:lvl5pPr marL="1828800" indent="0">
              <a:defRPr lang="en-GB" altLang="en-US" sz="1600" b="1"/>
            </a:lvl5pPr>
            <a:lvl6pPr marL="2286000" indent="0">
              <a:defRPr lang="en-GB" altLang="en-US" sz="1600" b="1"/>
            </a:lvl6pPr>
            <a:lvl7pPr marL="2743200" indent="0">
              <a:defRPr lang="en-GB" altLang="en-US" sz="1600" b="1"/>
            </a:lvl7pPr>
            <a:lvl8pPr marL="3200400" indent="0">
              <a:defRPr lang="en-GB" altLang="en-US" sz="1600" b="1"/>
            </a:lvl8pPr>
            <a:lvl9pPr marL="3657600" indent="0">
              <a:defRPr lang="en-GB" altLang="en-US" sz="1600" b="1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idx="3"/>
          </p:nvPr>
        </p:nvSpPr>
        <p:spPr>
          <a:xfrm>
            <a:off x="457200" y="1632585"/>
            <a:ext cx="4042410" cy="296291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>
              <a:buFont typeface="맑은 고딕"/>
              <a:buChar char="•"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lvl="1" indent="0" rtl="0">
              <a:buFont typeface="맑은 고딕"/>
              <a:buChar char="•"/>
            </a:pPr>
            <a:r>
              <a:rPr/>
              <a:t>둘째 수준</a:t>
            </a:r>
            <a:endParaRPr lang="ko-KR" altLang="en-US"/>
          </a:p>
          <a:p>
            <a:pPr marL="0" lvl="2" indent="0" rtl="0">
              <a:buFont typeface="맑은 고딕"/>
              <a:buChar char="•"/>
            </a:pPr>
            <a:r>
              <a:rPr/>
              <a:t>셋째 수준</a:t>
            </a:r>
            <a:endParaRPr lang="ko-KR" altLang="en-US"/>
          </a:p>
          <a:p>
            <a:pPr marL="0" lvl="3" indent="0" rtl="0">
              <a:buFont typeface="맑은 고딕"/>
              <a:buChar char="•"/>
            </a:pPr>
            <a:r>
              <a:rPr/>
              <a:t>넷째 수준</a:t>
            </a:r>
            <a:endParaRPr lang="ko-KR" altLang="en-US"/>
          </a:p>
          <a:p>
            <a:pPr marL="0" lvl="4" indent="0" rtl="0">
              <a:buFont typeface="맑은 고딕"/>
              <a:buChar char="•"/>
            </a:pPr>
            <a:r>
              <a:rPr/>
              <a:t>다섯째 수준</a:t>
            </a:r>
            <a:endParaRPr lang="ko-KR" altLang="en-US"/>
          </a:p>
        </p:txBody>
      </p:sp>
      <p:sp>
        <p:nvSpPr>
          <p:cNvPr id="6" name="Rect 0"/>
          <p:cNvSpPr txBox="1">
            <a:spLocks noGrp="1"/>
          </p:cNvSpPr>
          <p:nvPr>
            <p:ph idx="4"/>
          </p:nvPr>
        </p:nvSpPr>
        <p:spPr>
          <a:xfrm>
            <a:off x="4645025" y="1632585"/>
            <a:ext cx="4042410" cy="296291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>
              <a:buFont typeface="맑은 고딕"/>
              <a:buChar char="•"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lvl="1" indent="0" rtl="0">
              <a:buFont typeface="맑은 고딕"/>
              <a:buChar char="•"/>
            </a:pPr>
            <a:r>
              <a:rPr/>
              <a:t>둘째 수준</a:t>
            </a:r>
            <a:endParaRPr lang="ko-KR" altLang="en-US"/>
          </a:p>
          <a:p>
            <a:pPr marL="0" lvl="2" indent="0" rtl="0">
              <a:buFont typeface="맑은 고딕"/>
              <a:buChar char="•"/>
            </a:pPr>
            <a:r>
              <a:rPr/>
              <a:t>셋째 수준</a:t>
            </a:r>
            <a:endParaRPr lang="ko-KR" altLang="en-US"/>
          </a:p>
          <a:p>
            <a:pPr marL="0" lvl="3" indent="0" rtl="0">
              <a:buFont typeface="맑은 고딕"/>
              <a:buChar char="•"/>
            </a:pPr>
            <a:r>
              <a:rPr/>
              <a:t>넷째 수준</a:t>
            </a:r>
            <a:endParaRPr lang="ko-KR" altLang="en-US"/>
          </a:p>
          <a:p>
            <a:pPr marL="0" lvl="4" indent="0" rtl="0">
              <a:buFont typeface="맑은 고딕"/>
              <a:buChar char="•"/>
            </a:pPr>
            <a:r>
              <a:rPr/>
              <a:t>다섯째 수준</a:t>
            </a:r>
            <a:endParaRPr lang="ko-KR" altLang="en-US"/>
          </a:p>
        </p:txBody>
      </p:sp>
      <p:sp>
        <p:nvSpPr>
          <p:cNvPr id="7" name="Rect 0"/>
          <p:cNvSpPr txBox="1">
            <a:spLocks noGrp="1"/>
          </p:cNvSpPr>
          <p:nvPr>
            <p:ph type="sldNum" idx="12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slidenum">
              <a:rPr>
                <a:solidFill>
                  <a:srgbClr val="898989"/>
                </a:solidFill>
              </a:rPr>
              <a:t>‹#›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dt" idx="10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datetime1">
              <a:rPr lang="en-GB" altLang="en-US" smtClean="0"/>
              <a:t>19/07/2021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9" name="Rect 0"/>
          <p:cNvSpPr txBox="1">
            <a:spLocks noGrp="1"/>
          </p:cNvSpPr>
          <p:nvPr>
            <p:ph type="ftr" idx="11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바닥글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05740"/>
            <a:ext cx="8230235" cy="85788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sldNum" idx="12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slidenum">
              <a:rPr>
                <a:solidFill>
                  <a:srgbClr val="898989"/>
                </a:solidFill>
              </a:rPr>
              <a:t>‹#›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dt" idx="10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datetime1">
              <a:rPr lang="en-GB" altLang="en-US" smtClean="0"/>
              <a:t>19/07/2021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 idx="11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바닥글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sldNum" idx="12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slidenum">
              <a:rPr>
                <a:solidFill>
                  <a:srgbClr val="898989"/>
                </a:solidFill>
              </a:rPr>
              <a:t>‹#›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dt" idx="10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datetime1">
              <a:rPr lang="en-GB" altLang="en-US" smtClean="0"/>
              <a:t>19/07/2021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 idx="11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바닥글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05740"/>
            <a:ext cx="3009265" cy="8718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>
            <a:lvl1pPr marL="0" indent="0">
              <a:defRPr lang="en-GB" altLang="en-US" sz="3200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idx="1"/>
          </p:nvPr>
        </p:nvSpPr>
        <p:spPr>
          <a:xfrm>
            <a:off x="3575685" y="342900"/>
            <a:ext cx="5111750" cy="41154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>
              <a:defRPr lang="en-GB" altLang="en-US" sz="3200"/>
            </a:lvl1pPr>
            <a:lvl2pPr marL="0" indent="0">
              <a:defRPr lang="en-GB" altLang="en-US" sz="2800"/>
            </a:lvl2pPr>
            <a:lvl3pPr marL="0" indent="0">
              <a:defRPr lang="en-GB" altLang="en-US" sz="2400"/>
            </a:lvl3pPr>
            <a:lvl4pPr marL="0" indent="0">
              <a:defRPr lang="en-GB" altLang="en-US" sz="2000"/>
            </a:lvl4pPr>
            <a:lvl5pPr marL="0" indent="0">
              <a:defRPr lang="en-GB" altLang="en-US" sz="2000"/>
            </a:lvl5pPr>
            <a:lvl6pPr marL="0" indent="0">
              <a:defRPr lang="en-GB" altLang="en-US" sz="2000"/>
            </a:lvl6pPr>
            <a:lvl7pPr marL="0" indent="0">
              <a:defRPr lang="en-GB" altLang="en-US" sz="2000"/>
            </a:lvl7pPr>
            <a:lvl8pPr marL="0" indent="0">
              <a:defRPr lang="en-GB" altLang="en-US" sz="2000"/>
            </a:lvl8pPr>
            <a:lvl9pPr marL="0" indent="0">
              <a:defRPr lang="en-GB" altLang="en-US" sz="2000"/>
            </a:lvl9pPr>
          </a:lstStyle>
          <a:p>
            <a:pPr marL="0" indent="0" rtl="0">
              <a:buFont typeface="맑은 고딕"/>
              <a:buChar char="•"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lvl="1" indent="0" rtl="0">
              <a:buFont typeface="맑은 고딕"/>
              <a:buChar char="•"/>
            </a:pPr>
            <a:r>
              <a:rPr/>
              <a:t>둘째 수준</a:t>
            </a:r>
            <a:endParaRPr lang="ko-KR" altLang="en-US"/>
          </a:p>
          <a:p>
            <a:pPr marL="0" lvl="2" indent="0" rtl="0">
              <a:buFont typeface="맑은 고딕"/>
              <a:buChar char="•"/>
            </a:pPr>
            <a:r>
              <a:rPr/>
              <a:t>셋째 수준</a:t>
            </a:r>
            <a:endParaRPr lang="ko-KR" altLang="en-US"/>
          </a:p>
          <a:p>
            <a:pPr marL="0" lvl="3" indent="0" rtl="0">
              <a:buFont typeface="맑은 고딕"/>
              <a:buChar char="•"/>
            </a:pPr>
            <a:r>
              <a:rPr/>
              <a:t>넷째 수준</a:t>
            </a:r>
            <a:endParaRPr lang="ko-KR" altLang="en-US"/>
          </a:p>
          <a:p>
            <a:pPr marL="0" lvl="4" indent="0" rtl="0">
              <a:buFont typeface="맑은 고딕"/>
              <a:buChar char="•"/>
            </a:pPr>
            <a:r>
              <a:rPr/>
              <a:t>다섯째 수준</a:t>
            </a:r>
            <a:endParaRPr lang="ko-KR" altLang="en-US"/>
          </a:p>
        </p:txBody>
      </p:sp>
      <p:sp>
        <p:nvSpPr>
          <p:cNvPr id="4" name="Rect 0"/>
          <p:cNvSpPr txBox="1">
            <a:spLocks noGrp="1"/>
          </p:cNvSpPr>
          <p:nvPr>
            <p:ph type="body" idx="2"/>
          </p:nvPr>
        </p:nvSpPr>
        <p:spPr>
          <a:xfrm>
            <a:off x="457200" y="1076960"/>
            <a:ext cx="3009265" cy="35185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>
              <a:defRPr lang="en-GB" altLang="en-US" sz="1600"/>
            </a:lvl1pPr>
            <a:lvl2pPr marL="457200" indent="0">
              <a:defRPr lang="en-GB" altLang="en-US" sz="1400"/>
            </a:lvl2pPr>
            <a:lvl3pPr marL="914400" indent="0">
              <a:defRPr lang="en-GB" altLang="en-US" sz="1200"/>
            </a:lvl3pPr>
            <a:lvl4pPr marL="1371600" indent="0">
              <a:defRPr lang="en-GB" altLang="en-US" sz="1000"/>
            </a:lvl4pPr>
            <a:lvl5pPr marL="1828800" indent="0">
              <a:defRPr lang="en-GB" altLang="en-US" sz="1000"/>
            </a:lvl5pPr>
            <a:lvl6pPr marL="2286000" indent="0">
              <a:defRPr lang="en-GB" altLang="en-US" sz="1000"/>
            </a:lvl6pPr>
            <a:lvl7pPr marL="2743200" indent="0">
              <a:defRPr lang="en-GB" altLang="en-US" sz="1000"/>
            </a:lvl7pPr>
            <a:lvl8pPr marL="3200400" indent="0">
              <a:defRPr lang="en-GB" altLang="en-US" sz="1000"/>
            </a:lvl8pPr>
            <a:lvl9pPr marL="3657600" indent="0">
              <a:defRPr lang="en-GB" altLang="en-US" sz="1000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sldNum" idx="12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slidenum">
              <a:rPr>
                <a:solidFill>
                  <a:srgbClr val="898989"/>
                </a:solidFill>
              </a:rPr>
              <a:t>‹#›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dt" idx="10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datetime1">
              <a:rPr lang="en-GB" altLang="en-US" smtClean="0"/>
              <a:t>19/07/2021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7" name="Rect 0"/>
          <p:cNvSpPr txBox="1">
            <a:spLocks noGrp="1"/>
          </p:cNvSpPr>
          <p:nvPr>
            <p:ph type="ftr" idx="11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바닥글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05740"/>
            <a:ext cx="3009265" cy="8718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>
            <a:lvl1pPr marL="0" indent="0">
              <a:defRPr lang="en-GB" altLang="en-US" sz="3200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body" idx="1"/>
          </p:nvPr>
        </p:nvSpPr>
        <p:spPr>
          <a:xfrm>
            <a:off x="457200" y="1076960"/>
            <a:ext cx="3009265" cy="35185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>
              <a:defRPr lang="en-GB" altLang="en-US" sz="3200"/>
            </a:lvl1pPr>
            <a:lvl2pPr marL="457200" indent="0">
              <a:defRPr lang="en-GB" altLang="en-US" sz="2800"/>
            </a:lvl2pPr>
            <a:lvl3pPr marL="914400" indent="0">
              <a:defRPr lang="en-GB" altLang="en-US" sz="2400"/>
            </a:lvl3pPr>
            <a:lvl4pPr marL="1371600" indent="0">
              <a:defRPr lang="en-GB" altLang="en-US" sz="2000"/>
            </a:lvl4pPr>
            <a:lvl5pPr marL="1828800" indent="0">
              <a:defRPr lang="en-GB" altLang="en-US" sz="2000"/>
            </a:lvl5pPr>
            <a:lvl6pPr marL="2286000" indent="0">
              <a:defRPr lang="en-GB" altLang="en-US" sz="2000"/>
            </a:lvl6pPr>
            <a:lvl7pPr marL="2743200" indent="0">
              <a:defRPr lang="en-GB" altLang="en-US" sz="2000"/>
            </a:lvl7pPr>
            <a:lvl8pPr marL="3200400" indent="0">
              <a:defRPr lang="en-GB" altLang="en-US" sz="2000"/>
            </a:lvl8pPr>
            <a:lvl9pPr marL="3657600" indent="0">
              <a:defRPr lang="en-GB" altLang="en-US" sz="2000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pic" idx="2"/>
          </p:nvPr>
        </p:nvSpPr>
        <p:spPr>
          <a:xfrm>
            <a:off x="3575685" y="342900"/>
            <a:ext cx="5111750" cy="4115435"/>
          </a:xfrm>
          <a:prstGeom prst="rect">
            <a:avLst/>
          </a:prstGeom>
        </p:spPr>
      </p:sp>
      <p:sp>
        <p:nvSpPr>
          <p:cNvPr id="5" name="Rect 0"/>
          <p:cNvSpPr txBox="1">
            <a:spLocks noGrp="1"/>
          </p:cNvSpPr>
          <p:nvPr>
            <p:ph type="sldNum" idx="12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slidenum">
              <a:rPr>
                <a:solidFill>
                  <a:srgbClr val="898989"/>
                </a:solidFill>
              </a:rPr>
              <a:t>‹#›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dt" idx="10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datetime1">
              <a:rPr lang="en-GB" altLang="en-US" smtClean="0"/>
              <a:t>19/07/2021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7" name="Rect 0"/>
          <p:cNvSpPr txBox="1">
            <a:spLocks noGrp="1"/>
          </p:cNvSpPr>
          <p:nvPr>
            <p:ph type="ftr" idx="11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바닥글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05740"/>
            <a:ext cx="8230235" cy="85788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 idx="1"/>
          </p:nvPr>
        </p:nvSpPr>
        <p:spPr>
          <a:xfrm>
            <a:off x="457200" y="1200150"/>
            <a:ext cx="8230235" cy="339534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>
              <a:buFont typeface="맑은 고딕"/>
              <a:buChar char="•"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lvl="1" indent="0" rtl="0">
              <a:buFont typeface="맑은 고딕"/>
              <a:buChar char="•"/>
            </a:pPr>
            <a:r>
              <a:rPr/>
              <a:t>둘째 수준</a:t>
            </a:r>
            <a:endParaRPr lang="ko-KR" altLang="en-US"/>
          </a:p>
          <a:p>
            <a:pPr marL="0" lvl="2" indent="0" rtl="0">
              <a:buFont typeface="맑은 고딕"/>
              <a:buChar char="•"/>
            </a:pPr>
            <a:r>
              <a:rPr/>
              <a:t>셋째 수준</a:t>
            </a:r>
            <a:endParaRPr lang="ko-KR" altLang="en-US"/>
          </a:p>
          <a:p>
            <a:pPr marL="0" lvl="3" indent="0" rtl="0">
              <a:buFont typeface="맑은 고딕"/>
              <a:buChar char="•"/>
            </a:pPr>
            <a:r>
              <a:rPr/>
              <a:t>넷째 수준</a:t>
            </a:r>
            <a:endParaRPr lang="ko-KR" altLang="en-US"/>
          </a:p>
          <a:p>
            <a:pPr marL="0" lvl="4" indent="0" rtl="0">
              <a:buFont typeface="맑은 고딕"/>
              <a:buChar char="•"/>
            </a:pPr>
            <a:r>
              <a:rPr/>
              <a:t>다섯째 수준</a:t>
            </a:r>
            <a:endParaRPr lang="ko-KR" altLang="en-US"/>
          </a:p>
        </p:txBody>
      </p:sp>
      <p:sp>
        <p:nvSpPr>
          <p:cNvPr id="4" name="Rect 0"/>
          <p:cNvSpPr txBox="1">
            <a:spLocks noGrp="1"/>
          </p:cNvSpPr>
          <p:nvPr>
            <p:ph type="sldNum" idx="12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slidenum">
              <a:rPr>
                <a:solidFill>
                  <a:srgbClr val="898989"/>
                </a:solidFill>
              </a:rPr>
              <a:t>‹#›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dt" idx="10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datetime1">
              <a:rPr lang="en-GB" altLang="en-US" smtClean="0"/>
              <a:t>19/07/2021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 idx="11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>
              <a:defRPr lang="en-GB" altLang="en-US"/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바닥글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05740"/>
            <a:ext cx="8230235" cy="85788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30235" cy="339534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rtl="0">
              <a:buFont typeface="맑은 고딕"/>
              <a:buChar char="•"/>
            </a:pPr>
            <a:r>
              <a:rPr sz="1800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lvl="1" indent="0" rtl="0">
              <a:buFont typeface="맑은 고딕"/>
              <a:buChar char="•"/>
            </a:pPr>
            <a:r>
              <a:rPr/>
              <a:t>둘째 수준</a:t>
            </a:r>
            <a:endParaRPr lang="ko-KR" altLang="en-US"/>
          </a:p>
          <a:p>
            <a:pPr marL="0" lvl="2" indent="0" rtl="0">
              <a:buFont typeface="맑은 고딕"/>
              <a:buChar char="•"/>
            </a:pPr>
            <a:r>
              <a:rPr/>
              <a:t>셋째 수준</a:t>
            </a:r>
            <a:endParaRPr lang="ko-KR" altLang="en-US"/>
          </a:p>
          <a:p>
            <a:pPr marL="0" lvl="3" indent="0" rtl="0">
              <a:buFont typeface="맑은 고딕"/>
              <a:buChar char="•"/>
            </a:pPr>
            <a:r>
              <a:rPr/>
              <a:t>넷째 수준</a:t>
            </a:r>
            <a:endParaRPr lang="ko-KR" altLang="en-US"/>
          </a:p>
          <a:p>
            <a:pPr marL="0" lvl="4" indent="0" rtl="0">
              <a:buFont typeface="맑은 고딕"/>
              <a:buChar char="•"/>
            </a:pPr>
            <a:r>
              <a:rPr/>
              <a:t>다섯째 수준</a:t>
            </a:r>
            <a:endParaRPr lang="ko-KR" altLang="en-US"/>
          </a:p>
        </p:txBody>
      </p:sp>
      <p:sp>
        <p:nvSpPr>
          <p:cNvPr id="4" name="Rect 0"/>
          <p:cNvSpPr txBox="1">
            <a:spLocks noGrp="1"/>
          </p:cNvSpPr>
          <p:nvPr>
            <p:ph type="sldNum" idx="4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 algn="r">
              <a:defRPr lang="en-GB" altLang="en-US" sz="1200">
                <a:solidFill>
                  <a:srgbClr val="898989">
                    <a:tint val="75000"/>
                  </a:srgbClr>
                </a:solidFill>
              </a:defRPr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slidenum">
              <a:rPr>
                <a:solidFill>
                  <a:srgbClr val="898989"/>
                </a:solidFill>
              </a:rPr>
              <a:t>‹#›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dt" idx="2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 algn="l">
              <a:defRPr lang="en-GB" altLang="en-US" sz="1200">
                <a:solidFill>
                  <a:srgbClr val="898989">
                    <a:tint val="75000"/>
                  </a:srgbClr>
                </a:solidFill>
              </a:defRPr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/>
            <a:fld id="{B9320F77-B9A0-41C5-862A-B4B631284C64}" type="datetime1">
              <a:rPr lang="en-GB" altLang="en-US" smtClean="0"/>
              <a:t>19/07/2021</a:t>
            </a:fld>
            <a:endParaRPr lang="ko-KR" altLang="en-US">
              <a:solidFill>
                <a:srgbClr val="898989"/>
              </a:solidFill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 idx="3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>
            <a:lvl1pPr marL="0" indent="0" algn="ctr">
              <a:defRPr lang="en-GB" altLang="en-US" sz="1200">
                <a:solidFill>
                  <a:srgbClr val="898989">
                    <a:tint val="75000"/>
                  </a:srgbClr>
                </a:solidFill>
              </a:defRPr>
            </a:lvl1pPr>
            <a:lvl2pPr marL="0" indent="0">
              <a:defRPr lang="en-GB" altLang="en-US"/>
            </a:lvl2pPr>
            <a:lvl3pPr marL="0" indent="0">
              <a:defRPr lang="en-GB" altLang="en-US"/>
            </a:lvl3pPr>
            <a:lvl4pPr marL="0" indent="0">
              <a:defRPr lang="en-GB" altLang="en-US"/>
            </a:lvl4pPr>
            <a:lvl5pPr marL="0" indent="0">
              <a:defRPr lang="en-GB" altLang="en-US"/>
            </a:lvl5pPr>
            <a:lvl6pPr marL="0" indent="0">
              <a:defRPr lang="en-GB" altLang="en-US"/>
            </a:lvl6pPr>
            <a:lvl7pPr marL="0" indent="0">
              <a:defRPr lang="en-GB" altLang="en-US"/>
            </a:lvl7pPr>
            <a:lvl8pPr marL="0" indent="0">
              <a:defRPr lang="en-GB" altLang="en-US"/>
            </a:lvl8pPr>
            <a:lvl9pPr marL="0" indent="0">
              <a:defRPr lang="en-GB" altLang="en-US"/>
            </a:lvl9pPr>
          </a:lstStyle>
          <a:p>
            <a:pPr marL="0" indent="0" rtl="0"/>
            <a:r>
              <a:rPr sz="1800">
                <a:latin typeface="맑은 고딕" charset="0"/>
                <a:ea typeface="맑은 고딕" charset="0"/>
              </a:rPr>
              <a:t>바닥글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</p:spPr>
        <p:txBody>
          <a:bodyPr vert="horz" lIns="45720" tIns="22860" rIns="45720" bIns="2286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</p:spPr>
        <p:txBody>
          <a:bodyPr vert="horz" lIns="45720" tIns="22860" rIns="45720" bIns="2286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</p:spPr>
        <p:txBody>
          <a:bodyPr vert="horz" lIns="45720" tIns="22860" rIns="45720" bIns="22860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 rtl="0"/>
            <a:fld id="{F8166F1F-CE9B-4651-A6AA-CD717754106B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cs typeface="+mn-cs"/>
              </a:rPr>
              <a:pPr defTabSz="457200" rtl="0"/>
              <a:t>7/19/2021</a:t>
            </a:fld>
            <a:endParaRPr lang="en-US" kern="1200">
              <a:solidFill>
                <a:prstClr val="black">
                  <a:tint val="75000"/>
                </a:prstClr>
              </a:solidFill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</p:spPr>
        <p:txBody>
          <a:bodyPr vert="horz" lIns="45720" tIns="22860" rIns="45720" bIns="22860" rtlCol="0" anchor="ctr"/>
          <a:lstStyle>
            <a:lvl1pPr algn="ct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 rtl="0"/>
            <a:endParaRPr lang="en-US" kern="1200">
              <a:solidFill>
                <a:prstClr val="black">
                  <a:tint val="75000"/>
                </a:prstClr>
              </a:solidFill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</p:spPr>
        <p:txBody>
          <a:bodyPr vert="horz" lIns="45720" tIns="22860" rIns="45720" bIns="2286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 rtl="0"/>
            <a:fld id="{F7021451-1387-4CA6-816F-3879F97B5CBC}" type="slidenum">
              <a:rPr lang="en-US" kern="1200" smtClean="0">
                <a:solidFill>
                  <a:prstClr val="black">
                    <a:tint val="75000"/>
                  </a:prstClr>
                </a:solidFill>
                <a:cs typeface="+mn-cs"/>
              </a:rPr>
              <a:pPr defTabSz="457200" rtl="0"/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916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457200" rtl="0" eaLnBrk="1" latinLnBrk="0" hangingPunct="1">
        <a:spcBef>
          <a:spcPct val="20000"/>
        </a:spcBef>
        <a:buFont typeface="Arial" pitchFamily="34" charset="0"/>
        <a:buChar char="�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indent="-142875" algn="l" defTabSz="457200" rtl="0" eaLnBrk="1" latinLnBrk="0" hangingPunct="1">
        <a:spcBef>
          <a:spcPct val="20000"/>
        </a:spcBef>
        <a:buFont typeface="Arial" pitchFamily="34" charset="0"/>
        <a:buChar char="�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spcBef>
          <a:spcPct val="20000"/>
        </a:spcBef>
        <a:buFont typeface="Arial" pitchFamily="34" charset="0"/>
        <a:buChar char="�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spcBef>
          <a:spcPct val="20000"/>
        </a:spcBef>
        <a:buFont typeface="Arial" pitchFamily="34" charset="0"/>
        <a:buChar char="�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spcBef>
          <a:spcPct val="20000"/>
        </a:spcBef>
        <a:buFont typeface="Arial" pitchFamily="34" charset="0"/>
        <a:buChar char="�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spcBef>
          <a:spcPct val="20000"/>
        </a:spcBef>
        <a:buFont typeface="Arial" pitchFamily="34" charset="0"/>
        <a:buChar char="�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spcBef>
          <a:spcPct val="20000"/>
        </a:spcBef>
        <a:buFont typeface="Arial" pitchFamily="34" charset="0"/>
        <a:buChar char="�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spcBef>
          <a:spcPct val="20000"/>
        </a:spcBef>
        <a:buFont typeface="Arial" pitchFamily="34" charset="0"/>
        <a:buChar char="�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spcBef>
          <a:spcPct val="20000"/>
        </a:spcBef>
        <a:buFont typeface="Arial" pitchFamily="34" charset="0"/>
        <a:buChar char="�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7.png"/><Relationship Id="rId7" Type="http://schemas.microsoft.com/office/2007/relationships/hdphoto" Target="../media/hdphoto3.wdp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19048" y="-308476"/>
            <a:ext cx="9019048" cy="5721715"/>
            <a:chOff x="438095" y="-616952"/>
            <a:chExt cx="18038095" cy="1144342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438095" y="-616952"/>
              <a:ext cx="18038095" cy="11443429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96041" y="2760462"/>
            <a:ext cx="6524231" cy="1827513"/>
          </a:xfrm>
          <a:prstGeom prst="rect">
            <a:avLst/>
          </a:prstGeom>
          <a:noFill/>
        </p:spPr>
        <p:txBody>
          <a:bodyPr wrap="square" lIns="45720" tIns="22860" rIns="45720" bIns="22860" rtlCol="0"/>
          <a:lstStyle/>
          <a:p>
            <a:pPr algn="just" rtl="0"/>
            <a:r>
              <a:rPr lang="ko-KR" altLang="en-US" sz="6300" spc="-250" dirty="0" smtClean="0">
                <a:solidFill>
                  <a:srgbClr val="3D3D3D"/>
                </a:solidFill>
                <a:latin typeface="에스코어 드림 7 ExtraBold" pitchFamily="34" charset="-127"/>
                <a:ea typeface="에스코어 드림 7 ExtraBold" pitchFamily="34" charset="-127"/>
                <a:cs typeface="에스코어 드림 7 ExtraBold" pitchFamily="34" charset="0"/>
              </a:rPr>
              <a:t>수질</a:t>
            </a:r>
            <a:r>
              <a:rPr lang="en-US" altLang="ko-KR" sz="6300" spc="-250" dirty="0">
                <a:solidFill>
                  <a:srgbClr val="3D3D3D"/>
                </a:solidFill>
                <a:latin typeface="에스코어 드림 7 ExtraBold" pitchFamily="34" charset="-127"/>
                <a:ea typeface="에스코어 드림 7 ExtraBold" pitchFamily="34" charset="-127"/>
                <a:cs typeface="에스코어 드림 7 ExtraBold" pitchFamily="34" charset="0"/>
              </a:rPr>
              <a:t> </a:t>
            </a:r>
            <a:r>
              <a:rPr lang="en-US" sz="6300" spc="-250" dirty="0" err="1" smtClean="0">
                <a:solidFill>
                  <a:srgbClr val="3D3D3D"/>
                </a:solidFill>
                <a:latin typeface="에스코어 드림 7 ExtraBold" pitchFamily="34" charset="0"/>
                <a:cs typeface="에스코어 드림 7 ExtraBold" pitchFamily="34" charset="0"/>
              </a:rPr>
              <a:t>측정</a:t>
            </a:r>
            <a:endParaRPr lang="en-US" sz="6300" spc="-250" dirty="0">
              <a:solidFill>
                <a:srgbClr val="3D3D3D"/>
              </a:solidFill>
              <a:latin typeface="에스코어 드림 7 ExtraBold" pitchFamily="34" charset="0"/>
              <a:cs typeface="에스코어 드림 7 ExtraBold" pitchFamily="34" charset="0"/>
            </a:endParaRPr>
          </a:p>
          <a:p>
            <a:pPr algn="just" rtl="0"/>
            <a:r>
              <a:rPr lang="en-US" sz="6300" spc="-250" dirty="0" err="1" smtClean="0">
                <a:solidFill>
                  <a:srgbClr val="3D3D3D"/>
                </a:solidFill>
                <a:latin typeface="에스코어 드림 7 ExtraBold" pitchFamily="34" charset="0"/>
                <a:cs typeface="에스코어 드림 7 ExtraBold" pitchFamily="34" charset="0"/>
              </a:rPr>
              <a:t>시스템</a:t>
            </a:r>
            <a:endParaRPr lang="en-US" kern="1200" dirty="0">
              <a:solidFill>
                <a:prstClr val="black"/>
              </a:solidFill>
              <a:cs typeface="+mn-c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2896" y="2523492"/>
            <a:ext cx="2595659" cy="376479"/>
          </a:xfrm>
          <a:prstGeom prst="rect">
            <a:avLst/>
          </a:prstGeom>
          <a:noFill/>
        </p:spPr>
        <p:txBody>
          <a:bodyPr wrap="square" lIns="45720" tIns="22860" rIns="45720" bIns="22860" rtlCol="0"/>
          <a:lstStyle/>
          <a:p>
            <a:pPr algn="just" rtl="0"/>
            <a:r>
              <a:rPr lang="en-US" sz="1400" spc="-50" dirty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산학 SW 프로젝트</a:t>
            </a:r>
            <a:endParaRPr lang="en-US" kern="1200" dirty="0">
              <a:solidFill>
                <a:prstClr val="black"/>
              </a:solidFill>
              <a:latin typeface="에스코어 드림 3 Light" pitchFamily="34" charset="-127"/>
              <a:ea typeface="에스코어 드림 3 Light" pitchFamily="34" charset="-127"/>
              <a:cs typeface="+mn-c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457878" y="3015839"/>
            <a:ext cx="1048326" cy="1168019"/>
          </a:xfrm>
          <a:prstGeom prst="rect">
            <a:avLst/>
          </a:prstGeom>
          <a:noFill/>
        </p:spPr>
        <p:txBody>
          <a:bodyPr wrap="square" lIns="45720" tIns="22860" rIns="45720" bIns="22860" rtlCol="0"/>
          <a:lstStyle/>
          <a:p>
            <a:pPr algn="r" rtl="0"/>
            <a:r>
              <a:rPr lang="en-US" sz="1000" spc="-50" dirty="0" err="1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4 Regular" pitchFamily="34" charset="0"/>
              </a:rPr>
              <a:t>컴퓨터공학과</a:t>
            </a:r>
            <a:endParaRPr lang="en-US" sz="1000" spc="-50" dirty="0" smtClean="0">
              <a:solidFill>
                <a:srgbClr val="3D3D3D"/>
              </a:solidFill>
              <a:latin typeface="에스코어 드림 5 Medium" pitchFamily="34" charset="-127"/>
              <a:ea typeface="에스코어 드림 5 Medium" pitchFamily="34" charset="-127"/>
              <a:cs typeface="에스코어 드림 4 Regular" pitchFamily="34" charset="0"/>
            </a:endParaRPr>
          </a:p>
          <a:p>
            <a:pPr algn="r" rtl="0"/>
            <a:endParaRPr lang="en-US" sz="1000" spc="-50" dirty="0">
              <a:solidFill>
                <a:srgbClr val="3D3D3D"/>
              </a:solidFill>
              <a:latin typeface="에스코어 드림 5 Medium" pitchFamily="34" charset="-127"/>
              <a:ea typeface="에스코어 드림 5 Medium" pitchFamily="34" charset="-127"/>
              <a:cs typeface="에스코어 드림 4 Regular" pitchFamily="34" charset="0"/>
            </a:endParaRPr>
          </a:p>
          <a:p>
            <a:pPr algn="r" rtl="0"/>
            <a:r>
              <a:rPr lang="en-US" sz="1000" spc="-5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4 Regular" pitchFamily="34" charset="0"/>
              </a:rPr>
              <a:t>20184446</a:t>
            </a:r>
          </a:p>
          <a:p>
            <a:pPr algn="r" rtl="0"/>
            <a:endParaRPr lang="en-US" sz="1000" spc="-50" dirty="0">
              <a:solidFill>
                <a:srgbClr val="3D3D3D"/>
              </a:solidFill>
              <a:latin typeface="에스코어 드림 5 Medium" pitchFamily="34" charset="-127"/>
              <a:ea typeface="에스코어 드림 5 Medium" pitchFamily="34" charset="-127"/>
              <a:cs typeface="에스코어 드림 4 Regular" pitchFamily="34" charset="0"/>
            </a:endParaRPr>
          </a:p>
          <a:p>
            <a:pPr algn="r" rtl="0"/>
            <a:r>
              <a:rPr lang="en-US" sz="1000" spc="-50" dirty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4 Regular" pitchFamily="34" charset="0"/>
              </a:rPr>
              <a:t>이성은</a:t>
            </a:r>
            <a:endParaRPr lang="en-US" kern="1200" dirty="0">
              <a:solidFill>
                <a:prstClr val="black"/>
              </a:solidFill>
              <a:latin typeface="에스코어 드림 5 Medium" pitchFamily="34" charset="-127"/>
              <a:ea typeface="에스코어 드림 5 Medium" pitchFamily="34" charset="-127"/>
              <a:cs typeface="+mn-c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171429" y="4083920"/>
            <a:ext cx="1334775" cy="504055"/>
          </a:xfrm>
          <a:prstGeom prst="rect">
            <a:avLst/>
          </a:prstGeom>
          <a:noFill/>
        </p:spPr>
        <p:txBody>
          <a:bodyPr wrap="square" lIns="45720" tIns="22860" rIns="45720" bIns="22860" rtlCol="0"/>
          <a:lstStyle/>
          <a:p>
            <a:pPr algn="r" rtl="0"/>
            <a:r>
              <a:rPr lang="en-US" sz="3800" spc="-150" dirty="0">
                <a:solidFill>
                  <a:srgbClr val="3D3D3D"/>
                </a:solidFill>
                <a:latin typeface="에스코어 드림 7 ExtraBold" pitchFamily="34" charset="0"/>
                <a:cs typeface="에스코어 드림 7 ExtraBold" pitchFamily="34" charset="0"/>
              </a:rPr>
              <a:t>2021</a:t>
            </a:r>
            <a:endParaRPr lang="en-US" kern="1200" dirty="0">
              <a:solidFill>
                <a:prstClr val="black"/>
              </a:solidFill>
              <a:cs typeface="+mn-cs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7995239" y="320622"/>
            <a:ext cx="510965" cy="103619"/>
            <a:chOff x="15990476" y="641242"/>
            <a:chExt cx="1021930" cy="207238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990476" y="641242"/>
              <a:ext cx="1021930" cy="20723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02896" y="320622"/>
            <a:ext cx="345289" cy="278983"/>
            <a:chOff x="1205790" y="744861"/>
            <a:chExt cx="690577" cy="557965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05790" y="744861"/>
              <a:ext cx="690577" cy="5579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16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77" descr="C:/Users/User/AppData/Roaming/PolarisOffice/ETemp/18440_18814360/fImage2847841949358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523" y="2643758"/>
            <a:ext cx="1656184" cy="1656184"/>
          </a:xfrm>
          <a:prstGeom prst="rect">
            <a:avLst/>
          </a:prstGeom>
          <a:noFill/>
        </p:spPr>
      </p:pic>
      <p:pic>
        <p:nvPicPr>
          <p:cNvPr id="55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6200000">
            <a:off x="4368982" y="-5747309"/>
            <a:ext cx="2286420" cy="13451934"/>
          </a:xfrm>
          <a:prstGeom prst="rect">
            <a:avLst/>
          </a:prstGeom>
        </p:spPr>
      </p:pic>
      <p:grpSp>
        <p:nvGrpSpPr>
          <p:cNvPr id="16" name="그룹 1002"/>
          <p:cNvGrpSpPr/>
          <p:nvPr/>
        </p:nvGrpSpPr>
        <p:grpSpPr>
          <a:xfrm>
            <a:off x="7996626" y="320720"/>
            <a:ext cx="511054" cy="103651"/>
            <a:chOff x="15990476" y="641242"/>
            <a:chExt cx="1021930" cy="207238"/>
          </a:xfrm>
        </p:grpSpPr>
        <p:pic>
          <p:nvPicPr>
            <p:cNvPr id="17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990476" y="641242"/>
              <a:ext cx="1021930" cy="207238"/>
            </a:xfrm>
            <a:prstGeom prst="rect">
              <a:avLst/>
            </a:prstGeom>
          </p:spPr>
        </p:pic>
      </p:grpSp>
      <p:sp>
        <p:nvSpPr>
          <p:cNvPr id="18" name="Object 11"/>
          <p:cNvSpPr txBox="1"/>
          <p:nvPr/>
        </p:nvSpPr>
        <p:spPr>
          <a:xfrm>
            <a:off x="633444" y="291324"/>
            <a:ext cx="2338922" cy="260893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03 </a:t>
            </a:r>
            <a:r>
              <a:rPr lang="ko-KR" alt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개발 계획</a:t>
            </a:r>
            <a:endParaRPr lang="en-US" dirty="0">
              <a:latin typeface="에스코어 드림 3 Light" pitchFamily="34" charset="-127"/>
              <a:ea typeface="에스코어 드림 3 Light" pitchFamily="34" charset="-127"/>
            </a:endParaRPr>
          </a:p>
        </p:txBody>
      </p:sp>
      <p:pic>
        <p:nvPicPr>
          <p:cNvPr id="21" name="그림 78" descr="C:/Users/User/AppData/Roaming/PolarisOffice/ETemp/18440_18814360/fImage3046071951478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1" y="2793483"/>
            <a:ext cx="1508559" cy="1508559"/>
          </a:xfrm>
          <a:prstGeom prst="rect">
            <a:avLst/>
          </a:prstGeom>
          <a:noFill/>
        </p:spPr>
      </p:pic>
      <p:cxnSp>
        <p:nvCxnSpPr>
          <p:cNvPr id="26" name="직선 연결선 25"/>
          <p:cNvCxnSpPr>
            <a:endCxn id="21" idx="1"/>
          </p:cNvCxnSpPr>
          <p:nvPr/>
        </p:nvCxnSpPr>
        <p:spPr>
          <a:xfrm>
            <a:off x="2054721" y="3547763"/>
            <a:ext cx="717080" cy="0"/>
          </a:xfrm>
          <a:prstGeom prst="line">
            <a:avLst/>
          </a:prstGeom>
          <a:ln w="19050">
            <a:solidFill>
              <a:srgbClr val="4A9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4352368" y="3547763"/>
            <a:ext cx="579673" cy="0"/>
          </a:xfrm>
          <a:prstGeom prst="line">
            <a:avLst/>
          </a:prstGeom>
          <a:ln w="19050">
            <a:solidFill>
              <a:srgbClr val="4A9EED"/>
            </a:solidFill>
            <a:headEnd type="arrow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타원 32"/>
          <p:cNvSpPr/>
          <p:nvPr/>
        </p:nvSpPr>
        <p:spPr>
          <a:xfrm>
            <a:off x="7423701" y="3065400"/>
            <a:ext cx="964724" cy="964724"/>
          </a:xfrm>
          <a:prstGeom prst="ellipse">
            <a:avLst/>
          </a:prstGeom>
          <a:noFill/>
          <a:ln w="57150">
            <a:solidFill>
              <a:srgbClr val="4A9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itchFamily="34" charset="-127"/>
                <a:ea typeface="에스코어 드림 6 Bold" pitchFamily="34" charset="-127"/>
              </a:rPr>
              <a:t>WEB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6 Bold" pitchFamily="34" charset="-127"/>
              <a:ea typeface="에스코어 드림 6 Bold" pitchFamily="34" charset="-127"/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5335253" y="1203598"/>
            <a:ext cx="964724" cy="964724"/>
          </a:xfrm>
          <a:prstGeom prst="ellipse">
            <a:avLst/>
          </a:prstGeom>
          <a:noFill/>
          <a:ln w="57150">
            <a:solidFill>
              <a:srgbClr val="4A9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itchFamily="34" charset="-127"/>
                <a:ea typeface="에스코어 드림 6 Bold" pitchFamily="34" charset="-127"/>
              </a:rPr>
              <a:t>DB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6 Bold" pitchFamily="34" charset="-127"/>
              <a:ea typeface="에스코어 드림 6 Bold" pitchFamily="34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>
            <a:off x="6732241" y="3547762"/>
            <a:ext cx="576064" cy="0"/>
          </a:xfrm>
          <a:prstGeom prst="line">
            <a:avLst/>
          </a:prstGeom>
          <a:ln w="19050">
            <a:solidFill>
              <a:srgbClr val="4A9EED"/>
            </a:solidFill>
            <a:headEnd type="arrow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 flipV="1">
            <a:off x="5817615" y="2312338"/>
            <a:ext cx="0" cy="547444"/>
          </a:xfrm>
          <a:prstGeom prst="line">
            <a:avLst/>
          </a:prstGeom>
          <a:ln w="19050">
            <a:solidFill>
              <a:srgbClr val="4A9EED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 flipV="1">
            <a:off x="7906063" y="2499742"/>
            <a:ext cx="0" cy="479102"/>
          </a:xfrm>
          <a:prstGeom prst="line">
            <a:avLst/>
          </a:prstGeom>
          <a:ln w="19050">
            <a:solidFill>
              <a:srgbClr val="4A9EED"/>
            </a:solidFill>
            <a:prstDash val="sysDash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그림 48"/>
          <p:cNvPicPr>
            <a:picLocks noChangeAspect="1"/>
          </p:cNvPicPr>
          <p:nvPr/>
        </p:nvPicPr>
        <p:blipFill>
          <a:blip r:embed="rId6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373" y="1499158"/>
            <a:ext cx="849380" cy="84938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4902989" y="4171314"/>
            <a:ext cx="182925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itchFamily="34" charset="-127"/>
                <a:ea typeface="에스코어 드림 6 Bold" pitchFamily="34" charset="-127"/>
              </a:rPr>
              <a:t>Raspberry Pie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6 Bold" pitchFamily="34" charset="-127"/>
              <a:ea typeface="에스코어 드림 6 Bold" pitchFamily="34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627785" y="4171314"/>
            <a:ext cx="182925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itchFamily="34" charset="-127"/>
                <a:ea typeface="에스코어 드림 6 Bold" pitchFamily="34" charset="-127"/>
              </a:rPr>
              <a:t>Arduino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6 Bold" pitchFamily="34" charset="-127"/>
              <a:ea typeface="에스코어 드림 6 Bold" pitchFamily="34" charset="-127"/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6333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191">
            <a:off x="225912" y="2916585"/>
            <a:ext cx="1983331" cy="14874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001"/>
          <p:cNvGrpSpPr/>
          <p:nvPr/>
        </p:nvGrpSpPr>
        <p:grpSpPr>
          <a:xfrm>
            <a:off x="-1800312" y="-598744"/>
            <a:ext cx="11287674" cy="6350174"/>
            <a:chOff x="-3600000" y="-1197119"/>
            <a:chExt cx="22571429" cy="12696429"/>
          </a:xfrm>
        </p:grpSpPr>
        <p:pic>
          <p:nvPicPr>
            <p:cNvPr id="21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-3600000" y="-1197119"/>
              <a:ext cx="22571429" cy="12696429"/>
            </a:xfrm>
            <a:prstGeom prst="rect">
              <a:avLst/>
            </a:prstGeom>
          </p:spPr>
        </p:pic>
      </p:grpSp>
      <p:grpSp>
        <p:nvGrpSpPr>
          <p:cNvPr id="22" name="그룹 1002"/>
          <p:cNvGrpSpPr/>
          <p:nvPr/>
        </p:nvGrpSpPr>
        <p:grpSpPr>
          <a:xfrm>
            <a:off x="-76204" y="-241884"/>
            <a:ext cx="8792003" cy="5723481"/>
            <a:chOff x="-152381" y="-483619"/>
            <a:chExt cx="17580952" cy="11443429"/>
          </a:xfrm>
        </p:grpSpPr>
        <p:pic>
          <p:nvPicPr>
            <p:cNvPr id="23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152381" y="-483619"/>
              <a:ext cx="17580952" cy="11443429"/>
            </a:xfrm>
            <a:prstGeom prst="rect">
              <a:avLst/>
            </a:prstGeom>
          </p:spPr>
        </p:pic>
      </p:grpSp>
      <p:grpSp>
        <p:nvGrpSpPr>
          <p:cNvPr id="4" name="그룹 3"/>
          <p:cNvGrpSpPr/>
          <p:nvPr/>
        </p:nvGrpSpPr>
        <p:grpSpPr>
          <a:xfrm>
            <a:off x="496041" y="3603612"/>
            <a:ext cx="6524231" cy="984363"/>
            <a:chOff x="496041" y="2523492"/>
            <a:chExt cx="6524231" cy="984363"/>
          </a:xfrm>
        </p:grpSpPr>
        <p:sp>
          <p:nvSpPr>
            <p:cNvPr id="5" name="Object 5"/>
            <p:cNvSpPr txBox="1"/>
            <p:nvPr/>
          </p:nvSpPr>
          <p:spPr>
            <a:xfrm>
              <a:off x="496041" y="2760463"/>
              <a:ext cx="6524231" cy="747392"/>
            </a:xfrm>
            <a:prstGeom prst="rect">
              <a:avLst/>
            </a:prstGeom>
            <a:noFill/>
          </p:spPr>
          <p:txBody>
            <a:bodyPr wrap="square" lIns="45720" tIns="22860" rIns="45720" bIns="22860" rtlCol="0"/>
            <a:lstStyle/>
            <a:p>
              <a:pPr algn="just" rtl="0"/>
              <a:r>
                <a:rPr lang="en-US" sz="6300" spc="-250" dirty="0" smtClean="0">
                  <a:solidFill>
                    <a:srgbClr val="3D3D3D"/>
                  </a:solidFill>
                  <a:latin typeface="에스코어 드림 7 ExtraBold" pitchFamily="34" charset="0"/>
                  <a:cs typeface="+mn-cs"/>
                </a:rPr>
                <a:t>Thank you</a:t>
              </a:r>
              <a:endParaRPr lang="en-US" kern="1200" dirty="0">
                <a:solidFill>
                  <a:prstClr val="black"/>
                </a:solidFill>
                <a:cs typeface="+mn-cs"/>
              </a:endParaRPr>
            </a:p>
          </p:txBody>
        </p:sp>
        <p:sp>
          <p:nvSpPr>
            <p:cNvPr id="6" name="Object 6"/>
            <p:cNvSpPr txBox="1"/>
            <p:nvPr/>
          </p:nvSpPr>
          <p:spPr>
            <a:xfrm>
              <a:off x="602896" y="2523492"/>
              <a:ext cx="2595659" cy="376479"/>
            </a:xfrm>
            <a:prstGeom prst="rect">
              <a:avLst/>
            </a:prstGeom>
            <a:noFill/>
          </p:spPr>
          <p:txBody>
            <a:bodyPr wrap="square" lIns="45720" tIns="22860" rIns="45720" bIns="22860" rtlCol="0"/>
            <a:lstStyle/>
            <a:p>
              <a:pPr algn="just" rtl="0"/>
              <a:r>
                <a:rPr lang="ko-KR" altLang="en-US" sz="1400" spc="-50" dirty="0" smtClean="0">
                  <a:solidFill>
                    <a:srgbClr val="3D3D3D"/>
                  </a:solidFill>
                  <a:latin typeface="에스코어 드림 3 Light" pitchFamily="34" charset="-127"/>
                  <a:ea typeface="에스코어 드림 3 Light" pitchFamily="34" charset="-127"/>
                  <a:cs typeface="+mn-cs"/>
                </a:rPr>
                <a:t>발표를 들어주셔서 감사합니다</a:t>
              </a:r>
              <a:r>
                <a:rPr lang="en-US" altLang="ko-KR" sz="1400" spc="-50" dirty="0" smtClean="0">
                  <a:solidFill>
                    <a:srgbClr val="3D3D3D"/>
                  </a:solidFill>
                  <a:latin typeface="에스코어 드림 3 Light" pitchFamily="34" charset="-127"/>
                  <a:ea typeface="에스코어 드림 3 Light" pitchFamily="34" charset="-127"/>
                  <a:cs typeface="+mn-cs"/>
                </a:rPr>
                <a:t>.</a:t>
              </a:r>
              <a:endParaRPr lang="en-US" kern="1200" dirty="0">
                <a:solidFill>
                  <a:prstClr val="black"/>
                </a:solidFill>
                <a:latin typeface="에스코어 드림 3 Light" pitchFamily="34" charset="-127"/>
                <a:ea typeface="에스코어 드림 3 Light" pitchFamily="34" charset="-127"/>
                <a:cs typeface="+mn-cs"/>
              </a:endParaRPr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457878" y="3015839"/>
            <a:ext cx="1048326" cy="1168019"/>
          </a:xfrm>
          <a:prstGeom prst="rect">
            <a:avLst/>
          </a:prstGeom>
          <a:noFill/>
        </p:spPr>
        <p:txBody>
          <a:bodyPr wrap="square" lIns="45720" tIns="22860" rIns="45720" bIns="22860" rtlCol="0"/>
          <a:lstStyle/>
          <a:p>
            <a:pPr algn="r" rtl="0"/>
            <a:r>
              <a:rPr lang="en-US" sz="1000" spc="-50" dirty="0" err="1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4 Regular" pitchFamily="34" charset="0"/>
              </a:rPr>
              <a:t>컴퓨터공학과</a:t>
            </a:r>
            <a:endParaRPr lang="en-US" sz="1000" spc="-50" dirty="0" smtClean="0">
              <a:solidFill>
                <a:srgbClr val="3D3D3D"/>
              </a:solidFill>
              <a:latin typeface="에스코어 드림 5 Medium" pitchFamily="34" charset="-127"/>
              <a:ea typeface="에스코어 드림 5 Medium" pitchFamily="34" charset="-127"/>
              <a:cs typeface="에스코어 드림 4 Regular" pitchFamily="34" charset="0"/>
            </a:endParaRPr>
          </a:p>
          <a:p>
            <a:pPr algn="r" rtl="0"/>
            <a:endParaRPr lang="en-US" sz="1000" spc="-50" dirty="0">
              <a:solidFill>
                <a:srgbClr val="3D3D3D"/>
              </a:solidFill>
              <a:latin typeface="에스코어 드림 5 Medium" pitchFamily="34" charset="-127"/>
              <a:ea typeface="에스코어 드림 5 Medium" pitchFamily="34" charset="-127"/>
              <a:cs typeface="에스코어 드림 4 Regular" pitchFamily="34" charset="0"/>
            </a:endParaRPr>
          </a:p>
          <a:p>
            <a:pPr algn="r" rtl="0"/>
            <a:r>
              <a:rPr lang="en-US" sz="1000" spc="-5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4 Regular" pitchFamily="34" charset="0"/>
              </a:rPr>
              <a:t>20184446</a:t>
            </a:r>
          </a:p>
          <a:p>
            <a:pPr algn="r" rtl="0"/>
            <a:endParaRPr lang="en-US" sz="1000" spc="-50" dirty="0">
              <a:solidFill>
                <a:srgbClr val="3D3D3D"/>
              </a:solidFill>
              <a:latin typeface="에스코어 드림 5 Medium" pitchFamily="34" charset="-127"/>
              <a:ea typeface="에스코어 드림 5 Medium" pitchFamily="34" charset="-127"/>
              <a:cs typeface="에스코어 드림 4 Regular" pitchFamily="34" charset="0"/>
            </a:endParaRPr>
          </a:p>
          <a:p>
            <a:pPr algn="r" rtl="0"/>
            <a:r>
              <a:rPr lang="en-US" sz="1000" spc="-50" dirty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4 Regular" pitchFamily="34" charset="0"/>
              </a:rPr>
              <a:t>이성은</a:t>
            </a:r>
            <a:endParaRPr lang="en-US" kern="1200" dirty="0">
              <a:solidFill>
                <a:prstClr val="black"/>
              </a:solidFill>
              <a:latin typeface="에스코어 드림 5 Medium" pitchFamily="34" charset="-127"/>
              <a:ea typeface="에스코어 드림 5 Medium" pitchFamily="34" charset="-127"/>
              <a:cs typeface="+mn-c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171429" y="4083920"/>
            <a:ext cx="1334775" cy="504055"/>
          </a:xfrm>
          <a:prstGeom prst="rect">
            <a:avLst/>
          </a:prstGeom>
          <a:noFill/>
        </p:spPr>
        <p:txBody>
          <a:bodyPr wrap="square" lIns="45720" tIns="22860" rIns="45720" bIns="22860" rtlCol="0"/>
          <a:lstStyle/>
          <a:p>
            <a:pPr algn="r" rtl="0"/>
            <a:r>
              <a:rPr lang="en-US" sz="3800" spc="-150" dirty="0">
                <a:solidFill>
                  <a:srgbClr val="3D3D3D"/>
                </a:solidFill>
                <a:latin typeface="에스코어 드림 7 ExtraBold" pitchFamily="34" charset="0"/>
                <a:cs typeface="에스코어 드림 7 ExtraBold" pitchFamily="34" charset="0"/>
              </a:rPr>
              <a:t>2021</a:t>
            </a:r>
            <a:endParaRPr lang="en-US" kern="1200" dirty="0">
              <a:solidFill>
                <a:prstClr val="black"/>
              </a:solidFill>
              <a:cs typeface="+mn-cs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7995239" y="320622"/>
            <a:ext cx="510965" cy="103619"/>
            <a:chOff x="15990476" y="641242"/>
            <a:chExt cx="1021930" cy="207238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990476" y="641242"/>
              <a:ext cx="1021930" cy="20723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02896" y="320622"/>
            <a:ext cx="345289" cy="278983"/>
            <a:chOff x="1205790" y="744861"/>
            <a:chExt cx="690577" cy="557965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-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05790" y="744861"/>
              <a:ext cx="690577" cy="5579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4654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1001"/>
          <p:cNvGrpSpPr/>
          <p:nvPr/>
        </p:nvGrpSpPr>
        <p:grpSpPr>
          <a:xfrm>
            <a:off x="-190509" y="0"/>
            <a:ext cx="9525463" cy="5358797"/>
            <a:chOff x="-380952" y="0"/>
            <a:chExt cx="19047619" cy="10714286"/>
          </a:xfrm>
        </p:grpSpPr>
        <p:pic>
          <p:nvPicPr>
            <p:cNvPr id="7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-380952" y="0"/>
              <a:ext cx="19047619" cy="10714286"/>
            </a:xfrm>
            <a:prstGeom prst="rect">
              <a:avLst/>
            </a:prstGeom>
          </p:spPr>
        </p:pic>
      </p:grpSp>
      <p:sp>
        <p:nvSpPr>
          <p:cNvPr id="8" name="Object 5"/>
          <p:cNvSpPr txBox="1"/>
          <p:nvPr/>
        </p:nvSpPr>
        <p:spPr>
          <a:xfrm>
            <a:off x="2827229" y="1563638"/>
            <a:ext cx="3489543" cy="982181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ctr"/>
            <a:r>
              <a:rPr lang="en-US" sz="4300" dirty="0">
                <a:solidFill>
                  <a:srgbClr val="3D3D3D"/>
                </a:solidFill>
                <a:latin typeface="에스코어 드림 7 ExtraBold" pitchFamily="34" charset="0"/>
                <a:cs typeface="에스코어 드림 7 ExtraBold" pitchFamily="34" charset="0"/>
              </a:rPr>
              <a:t>Contents</a:t>
            </a:r>
            <a:endParaRPr lang="en-US" dirty="0"/>
          </a:p>
        </p:txBody>
      </p:sp>
      <p:sp>
        <p:nvSpPr>
          <p:cNvPr id="9" name="Object 6"/>
          <p:cNvSpPr txBox="1"/>
          <p:nvPr/>
        </p:nvSpPr>
        <p:spPr>
          <a:xfrm>
            <a:off x="2622340" y="2859782"/>
            <a:ext cx="795940" cy="495009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2200" kern="0" spc="-100" dirty="0">
                <a:solidFill>
                  <a:srgbClr val="3D3D3D"/>
                </a:solidFill>
                <a:latin typeface="에스코어 드림 7 ExtraBold" pitchFamily="34" charset="0"/>
                <a:cs typeface="에스코어 드림 7 ExtraBold" pitchFamily="34" charset="0"/>
              </a:rPr>
              <a:t>01</a:t>
            </a:r>
            <a:endParaRPr lang="en-US" dirty="0"/>
          </a:p>
        </p:txBody>
      </p:sp>
      <p:sp>
        <p:nvSpPr>
          <p:cNvPr id="10" name="Object 7"/>
          <p:cNvSpPr txBox="1"/>
          <p:nvPr/>
        </p:nvSpPr>
        <p:spPr>
          <a:xfrm>
            <a:off x="3234035" y="2921972"/>
            <a:ext cx="3287626" cy="434546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600" kern="0" spc="-50" dirty="0">
                <a:solidFill>
                  <a:srgbClr val="3D3D3D"/>
                </a:solidFill>
                <a:latin typeface="에스코어 드림 5 Medium" pitchFamily="34" charset="0"/>
                <a:cs typeface="에스코어 드림 5 Medium" pitchFamily="34" charset="0"/>
              </a:rPr>
              <a:t>주제 선정</a:t>
            </a:r>
            <a:endParaRPr lang="en-US" dirty="0"/>
          </a:p>
        </p:txBody>
      </p:sp>
      <p:sp>
        <p:nvSpPr>
          <p:cNvPr id="11" name="Object 8"/>
          <p:cNvSpPr txBox="1"/>
          <p:nvPr/>
        </p:nvSpPr>
        <p:spPr>
          <a:xfrm>
            <a:off x="4705485" y="2859782"/>
            <a:ext cx="795940" cy="495009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2200" kern="0" spc="-100" dirty="0">
                <a:solidFill>
                  <a:srgbClr val="3D3D3D"/>
                </a:solidFill>
                <a:latin typeface="에스코어 드림 7 ExtraBold" pitchFamily="34" charset="0"/>
                <a:cs typeface="에스코어 드림 7 ExtraBold" pitchFamily="34" charset="0"/>
              </a:rPr>
              <a:t>02</a:t>
            </a:r>
            <a:endParaRPr lang="en-US" dirty="0"/>
          </a:p>
        </p:txBody>
      </p:sp>
      <p:sp>
        <p:nvSpPr>
          <p:cNvPr id="12" name="Object 9"/>
          <p:cNvSpPr txBox="1"/>
          <p:nvPr/>
        </p:nvSpPr>
        <p:spPr>
          <a:xfrm>
            <a:off x="5317170" y="2921972"/>
            <a:ext cx="1044499" cy="434546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600" kern="0" spc="-50" dirty="0">
                <a:solidFill>
                  <a:srgbClr val="3D3D3D"/>
                </a:solidFill>
                <a:latin typeface="에스코어 드림 5 Medium" pitchFamily="34" charset="0"/>
                <a:cs typeface="에스코어 드림 5 Medium" pitchFamily="34" charset="0"/>
              </a:rPr>
              <a:t>개발 환경</a:t>
            </a:r>
            <a:endParaRPr lang="en-US" dirty="0"/>
          </a:p>
        </p:txBody>
      </p:sp>
      <p:sp>
        <p:nvSpPr>
          <p:cNvPr id="13" name="Object 10"/>
          <p:cNvSpPr txBox="1"/>
          <p:nvPr/>
        </p:nvSpPr>
        <p:spPr>
          <a:xfrm>
            <a:off x="2622340" y="3634839"/>
            <a:ext cx="795940" cy="495009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2200" kern="0" spc="-100" dirty="0">
                <a:solidFill>
                  <a:srgbClr val="3D3D3D"/>
                </a:solidFill>
                <a:latin typeface="에스코어 드림 7 ExtraBold" pitchFamily="34" charset="0"/>
                <a:cs typeface="에스코어 드림 7 ExtraBold" pitchFamily="34" charset="0"/>
              </a:rPr>
              <a:t>03</a:t>
            </a:r>
            <a:endParaRPr lang="en-US" dirty="0"/>
          </a:p>
        </p:txBody>
      </p:sp>
      <p:sp>
        <p:nvSpPr>
          <p:cNvPr id="14" name="Object 11"/>
          <p:cNvSpPr txBox="1"/>
          <p:nvPr/>
        </p:nvSpPr>
        <p:spPr>
          <a:xfrm>
            <a:off x="3234035" y="3697027"/>
            <a:ext cx="3287626" cy="434546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600" kern="0" spc="-50" dirty="0">
                <a:solidFill>
                  <a:srgbClr val="3D3D3D"/>
                </a:solidFill>
                <a:latin typeface="에스코어 드림 5 Medium" pitchFamily="34" charset="0"/>
                <a:cs typeface="에스코어 드림 5 Medium" pitchFamily="34" charset="0"/>
              </a:rPr>
              <a:t>개발 계획</a:t>
            </a:r>
            <a:endParaRPr lang="en-US" dirty="0"/>
          </a:p>
        </p:txBody>
      </p:sp>
      <p:sp>
        <p:nvSpPr>
          <p:cNvPr id="15" name="Object 12"/>
          <p:cNvSpPr txBox="1"/>
          <p:nvPr/>
        </p:nvSpPr>
        <p:spPr>
          <a:xfrm>
            <a:off x="4705485" y="3634839"/>
            <a:ext cx="795940" cy="495009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2200" spc="-100" dirty="0" smtClean="0">
                <a:solidFill>
                  <a:srgbClr val="3D3D3D"/>
                </a:solidFill>
                <a:latin typeface="에스코어 드림 7 ExtraBold" pitchFamily="34" charset="0"/>
              </a:rPr>
              <a:t> +</a:t>
            </a:r>
            <a:endParaRPr lang="en-US" dirty="0"/>
          </a:p>
        </p:txBody>
      </p:sp>
      <p:sp>
        <p:nvSpPr>
          <p:cNvPr id="16" name="Object 13"/>
          <p:cNvSpPr txBox="1"/>
          <p:nvPr/>
        </p:nvSpPr>
        <p:spPr>
          <a:xfrm>
            <a:off x="5317170" y="3697027"/>
            <a:ext cx="522249" cy="434546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600" kern="0" spc="-50" dirty="0">
                <a:solidFill>
                  <a:srgbClr val="3D3D3D"/>
                </a:solidFill>
                <a:latin typeface="에스코어 드림 5 Medium" pitchFamily="34" charset="0"/>
                <a:cs typeface="에스코어 드림 5 Medium" pitchFamily="34" charset="0"/>
              </a:rPr>
              <a:t>Q&amp;A</a:t>
            </a:r>
            <a:endParaRPr lang="en-US" dirty="0"/>
          </a:p>
        </p:txBody>
      </p:sp>
      <p:grpSp>
        <p:nvGrpSpPr>
          <p:cNvPr id="21" name="그룹 1002"/>
          <p:cNvGrpSpPr/>
          <p:nvPr/>
        </p:nvGrpSpPr>
        <p:grpSpPr>
          <a:xfrm>
            <a:off x="2816362" y="1614064"/>
            <a:ext cx="240592" cy="217802"/>
            <a:chOff x="5631746" y="2031679"/>
            <a:chExt cx="481101" cy="435469"/>
          </a:xfrm>
        </p:grpSpPr>
        <p:pic>
          <p:nvPicPr>
            <p:cNvPr id="22" name="Object 1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631746" y="2031679"/>
              <a:ext cx="481101" cy="435469"/>
            </a:xfrm>
            <a:prstGeom prst="rect">
              <a:avLst/>
            </a:prstGeom>
          </p:spPr>
        </p:pic>
      </p:grpSp>
      <p:grpSp>
        <p:nvGrpSpPr>
          <p:cNvPr id="23" name="그룹 1003"/>
          <p:cNvGrpSpPr/>
          <p:nvPr/>
        </p:nvGrpSpPr>
        <p:grpSpPr>
          <a:xfrm>
            <a:off x="6141468" y="2042439"/>
            <a:ext cx="240592" cy="217802"/>
            <a:chOff x="12280803" y="2888164"/>
            <a:chExt cx="481101" cy="435469"/>
          </a:xfrm>
        </p:grpSpPr>
        <p:pic>
          <p:nvPicPr>
            <p:cNvPr id="24" name="Object 2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280803" y="2888164"/>
              <a:ext cx="481101" cy="435469"/>
            </a:xfrm>
            <a:prstGeom prst="rect">
              <a:avLst/>
            </a:prstGeom>
          </p:spPr>
        </p:pic>
      </p:grpSp>
      <p:grpSp>
        <p:nvGrpSpPr>
          <p:cNvPr id="25" name="그룹 1004"/>
          <p:cNvGrpSpPr/>
          <p:nvPr/>
        </p:nvGrpSpPr>
        <p:grpSpPr>
          <a:xfrm>
            <a:off x="7996626" y="320720"/>
            <a:ext cx="511054" cy="103651"/>
            <a:chOff x="15990476" y="641242"/>
            <a:chExt cx="1021930" cy="207238"/>
          </a:xfrm>
        </p:grpSpPr>
        <p:pic>
          <p:nvPicPr>
            <p:cNvPr id="26" name="Object 2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990476" y="641242"/>
              <a:ext cx="1021930" cy="207238"/>
            </a:xfrm>
            <a:prstGeom prst="rect">
              <a:avLst/>
            </a:prstGeom>
          </p:spPr>
        </p:pic>
      </p:grpSp>
      <p:sp>
        <p:nvSpPr>
          <p:cNvPr id="27" name="Object 27"/>
          <p:cNvSpPr txBox="1"/>
          <p:nvPr/>
        </p:nvSpPr>
        <p:spPr>
          <a:xfrm>
            <a:off x="633443" y="291324"/>
            <a:ext cx="1150200" cy="228636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000" kern="0" spc="-50" dirty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5 Medium" pitchFamily="34" charset="0"/>
              </a:rPr>
              <a:t>Contents</a:t>
            </a:r>
            <a:endParaRPr lang="en-US" dirty="0">
              <a:latin typeface="에스코어 드림 3 Light" pitchFamily="34" charset="-127"/>
              <a:ea typeface="에스코어 드림 3 Light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063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1001"/>
          <p:cNvGrpSpPr/>
          <p:nvPr/>
        </p:nvGrpSpPr>
        <p:grpSpPr>
          <a:xfrm>
            <a:off x="-381019" y="-90504"/>
            <a:ext cx="9932942" cy="5234004"/>
            <a:chOff x="-761905" y="-180952"/>
            <a:chExt cx="19862434" cy="11390476"/>
          </a:xfrm>
        </p:grpSpPr>
        <p:pic>
          <p:nvPicPr>
            <p:cNvPr id="29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-761905" y="-180952"/>
              <a:ext cx="19862434" cy="11390476"/>
            </a:xfrm>
            <a:prstGeom prst="rect">
              <a:avLst/>
            </a:prstGeom>
          </p:spPr>
        </p:pic>
      </p:grpSp>
      <p:sp>
        <p:nvSpPr>
          <p:cNvPr id="30" name="Object 5"/>
          <p:cNvSpPr txBox="1"/>
          <p:nvPr/>
        </p:nvSpPr>
        <p:spPr>
          <a:xfrm>
            <a:off x="6321002" y="2554858"/>
            <a:ext cx="2186678" cy="1745085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r"/>
            <a:r>
              <a:rPr lang="en-US" sz="13800" kern="0" spc="-600" dirty="0">
                <a:solidFill>
                  <a:srgbClr val="3D3D3D"/>
                </a:solidFill>
                <a:latin typeface="에스코어 드림 7 ExtraBold" pitchFamily="34" charset="0"/>
                <a:cs typeface="에스코어 드림 7 ExtraBold" pitchFamily="34" charset="0"/>
              </a:rPr>
              <a:t>01</a:t>
            </a:r>
            <a:endParaRPr lang="en-US" dirty="0"/>
          </a:p>
        </p:txBody>
      </p:sp>
      <p:sp>
        <p:nvSpPr>
          <p:cNvPr id="31" name="Object 6"/>
          <p:cNvSpPr txBox="1"/>
          <p:nvPr/>
        </p:nvSpPr>
        <p:spPr>
          <a:xfrm>
            <a:off x="633444" y="3723878"/>
            <a:ext cx="3614913" cy="576065"/>
          </a:xfrm>
          <a:prstGeom prst="rect">
            <a:avLst/>
          </a:prstGeom>
          <a:noFill/>
        </p:spPr>
        <p:txBody>
          <a:bodyPr wrap="square" lIns="45729" tIns="22865" rIns="45729" bIns="22865" rtlCol="0" anchor="b"/>
          <a:lstStyle/>
          <a:p>
            <a:pPr algn="just"/>
            <a:r>
              <a:rPr lang="en-US" sz="3200" kern="0" spc="-100" dirty="0" err="1" smtClean="0">
                <a:solidFill>
                  <a:srgbClr val="3D3D3D"/>
                </a:solidFill>
                <a:latin typeface="에스코어 드림 6 Bold" pitchFamily="34" charset="0"/>
                <a:cs typeface="에스코어 드림 6 Bold" pitchFamily="34" charset="0"/>
              </a:rPr>
              <a:t>주제</a:t>
            </a:r>
            <a:r>
              <a:rPr lang="en-US" sz="3200" kern="0" spc="-100" dirty="0" smtClean="0">
                <a:solidFill>
                  <a:srgbClr val="3D3D3D"/>
                </a:solidFill>
                <a:latin typeface="에스코어 드림 6 Bold" pitchFamily="34" charset="0"/>
                <a:cs typeface="에스코어 드림 6 Bold" pitchFamily="34" charset="0"/>
              </a:rPr>
              <a:t> </a:t>
            </a:r>
            <a:r>
              <a:rPr lang="en-US" sz="3200" kern="0" spc="-100" dirty="0">
                <a:solidFill>
                  <a:srgbClr val="3D3D3D"/>
                </a:solidFill>
                <a:latin typeface="에스코어 드림 6 Bold" pitchFamily="34" charset="0"/>
                <a:cs typeface="에스코어 드림 6 Bold" pitchFamily="34" charset="0"/>
              </a:rPr>
              <a:t>선정</a:t>
            </a:r>
            <a:endParaRPr lang="en-US" sz="2400" dirty="0"/>
          </a:p>
        </p:txBody>
      </p:sp>
      <p:grpSp>
        <p:nvGrpSpPr>
          <p:cNvPr id="33" name="그룹 1002"/>
          <p:cNvGrpSpPr/>
          <p:nvPr/>
        </p:nvGrpSpPr>
        <p:grpSpPr>
          <a:xfrm>
            <a:off x="7996626" y="320720"/>
            <a:ext cx="511054" cy="103651"/>
            <a:chOff x="15990476" y="641242"/>
            <a:chExt cx="1021930" cy="207238"/>
          </a:xfrm>
        </p:grpSpPr>
        <p:pic>
          <p:nvPicPr>
            <p:cNvPr id="34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990476" y="641242"/>
              <a:ext cx="1021930" cy="207238"/>
            </a:xfrm>
            <a:prstGeom prst="rect">
              <a:avLst/>
            </a:prstGeom>
          </p:spPr>
        </p:pic>
      </p:grpSp>
      <p:sp>
        <p:nvSpPr>
          <p:cNvPr id="36" name="Object 11"/>
          <p:cNvSpPr txBox="1"/>
          <p:nvPr/>
        </p:nvSpPr>
        <p:spPr>
          <a:xfrm>
            <a:off x="633444" y="291324"/>
            <a:ext cx="2338922" cy="260893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000" kern="0" spc="-50" dirty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01 주제 선정</a:t>
            </a:r>
            <a:endParaRPr lang="en-US" dirty="0">
              <a:latin typeface="에스코어 드림 3 Light" pitchFamily="34" charset="-127"/>
              <a:ea typeface="에스코어 드림 3 Light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012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6200000">
            <a:off x="4380442" y="-5747311"/>
            <a:ext cx="2286420" cy="1345193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3183809"/>
            <a:ext cx="4481716" cy="2124245"/>
          </a:xfrm>
          <a:prstGeom prst="rect">
            <a:avLst/>
          </a:prstGeom>
        </p:spPr>
      </p:pic>
      <p:grpSp>
        <p:nvGrpSpPr>
          <p:cNvPr id="33" name="그룹 1002"/>
          <p:cNvGrpSpPr/>
          <p:nvPr/>
        </p:nvGrpSpPr>
        <p:grpSpPr>
          <a:xfrm>
            <a:off x="7996626" y="320720"/>
            <a:ext cx="511054" cy="103651"/>
            <a:chOff x="15990476" y="641242"/>
            <a:chExt cx="1021930" cy="207238"/>
          </a:xfrm>
        </p:grpSpPr>
        <p:pic>
          <p:nvPicPr>
            <p:cNvPr id="34" name="Object 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990476" y="641242"/>
              <a:ext cx="1021930" cy="207238"/>
            </a:xfrm>
            <a:prstGeom prst="rect">
              <a:avLst/>
            </a:prstGeom>
          </p:spPr>
        </p:pic>
      </p:grpSp>
      <p:sp>
        <p:nvSpPr>
          <p:cNvPr id="36" name="Object 11"/>
          <p:cNvSpPr txBox="1"/>
          <p:nvPr/>
        </p:nvSpPr>
        <p:spPr>
          <a:xfrm>
            <a:off x="633444" y="291324"/>
            <a:ext cx="2338922" cy="260893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000" kern="0" spc="-50" dirty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01 주제 선정</a:t>
            </a:r>
            <a:endParaRPr lang="en-US" dirty="0">
              <a:latin typeface="에스코어 드림 3 Light" pitchFamily="34" charset="-127"/>
              <a:ea typeface="에스코어 드림 3 Light" pitchFamily="34" charset="-127"/>
            </a:endParaRPr>
          </a:p>
        </p:txBody>
      </p:sp>
      <p:sp>
        <p:nvSpPr>
          <p:cNvPr id="13" name="Object 5"/>
          <p:cNvSpPr txBox="1"/>
          <p:nvPr/>
        </p:nvSpPr>
        <p:spPr>
          <a:xfrm>
            <a:off x="251520" y="1923678"/>
            <a:ext cx="6699563" cy="1801013"/>
          </a:xfrm>
          <a:prstGeom prst="rect">
            <a:avLst/>
          </a:prstGeom>
          <a:noFill/>
        </p:spPr>
        <p:txBody>
          <a:bodyPr wrap="square" lIns="45729" tIns="22865" rIns="45729" bIns="22865" rtlCol="0" anchor="ctr"/>
          <a:lstStyle/>
          <a:p>
            <a:pPr>
              <a:lnSpc>
                <a:spcPct val="150000"/>
              </a:lnSpc>
            </a:pPr>
            <a:r>
              <a:rPr lang="en-US" altLang="ko-KR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Total Dissolved Solids (= </a:t>
            </a:r>
            <a:r>
              <a:rPr lang="ko-KR" altLang="en-US" sz="1200" dirty="0" err="1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총용존</a:t>
            </a:r>
            <a:r>
              <a:rPr lang="ko-KR" altLang="en-US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 고형물</a:t>
            </a:r>
            <a:r>
              <a:rPr lang="en-US" altLang="ko-KR" sz="1200" dirty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)</a:t>
            </a:r>
            <a:endParaRPr lang="en-US" altLang="ko-KR" sz="1200" dirty="0" smtClean="0">
              <a:solidFill>
                <a:srgbClr val="3D3D3D"/>
              </a:solidFill>
              <a:latin typeface="에스코어 드림 5 Medium" pitchFamily="34" charset="-127"/>
              <a:ea typeface="에스코어 드림 5 Medium" pitchFamily="34" charset="-127"/>
              <a:cs typeface="에스코어 드림 6 Bold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물속에 무기물과 유기물이 얼마나 녹아있는지를 </a:t>
            </a:r>
            <a:r>
              <a:rPr lang="ko-KR" altLang="en-US" sz="1200" dirty="0" err="1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측정할때</a:t>
            </a:r>
            <a:r>
              <a:rPr lang="ko-KR" altLang="en-US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 사용</a:t>
            </a:r>
            <a:endParaRPr lang="en-US" altLang="ko-KR" sz="1200" dirty="0" smtClean="0">
              <a:solidFill>
                <a:srgbClr val="3D3D3D"/>
              </a:solidFill>
              <a:latin typeface="에스코어 드림 5 Medium" pitchFamily="34" charset="-127"/>
              <a:ea typeface="에스코어 드림 5 Medium" pitchFamily="34" charset="-127"/>
              <a:cs typeface="에스코어 드림 6 Bold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1</a:t>
            </a:r>
            <a:r>
              <a:rPr lang="ko-KR" altLang="en-US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리터당 추출되는 철분</a:t>
            </a:r>
            <a:r>
              <a:rPr lang="en-US" altLang="ko-KR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, </a:t>
            </a:r>
            <a:r>
              <a:rPr lang="ko-KR" altLang="en-US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칼슘</a:t>
            </a:r>
            <a:r>
              <a:rPr lang="en-US" altLang="ko-KR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, </a:t>
            </a:r>
            <a:r>
              <a:rPr lang="ko-KR" altLang="en-US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칼륨</a:t>
            </a:r>
            <a:r>
              <a:rPr lang="en-US" altLang="ko-KR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, </a:t>
            </a:r>
            <a:r>
              <a:rPr lang="ko-KR" altLang="en-US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마그네슘</a:t>
            </a:r>
            <a:r>
              <a:rPr lang="en-US" altLang="ko-KR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, </a:t>
            </a:r>
            <a:r>
              <a:rPr lang="ko-KR" altLang="en-US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나트륨 등의 미네랄 함량을 나타내는 </a:t>
            </a:r>
            <a:r>
              <a:rPr lang="en-US" altLang="ko-KR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mg/L </a:t>
            </a:r>
            <a:r>
              <a:rPr lang="ko-KR" altLang="en-US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수치를 </a:t>
            </a:r>
            <a:r>
              <a:rPr lang="en-US" altLang="ko-KR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ppm</a:t>
            </a:r>
            <a:r>
              <a:rPr lang="ko-KR" altLang="en-US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이라는 단위로 표시되는 총 중량</a:t>
            </a:r>
            <a:r>
              <a:rPr lang="en-US" altLang="ko-KR" sz="1200" dirty="0" smtClean="0">
                <a:solidFill>
                  <a:srgbClr val="3D3D3D"/>
                </a:solidFill>
                <a:latin typeface="에스코어 드림 5 Medium" pitchFamily="34" charset="-127"/>
                <a:ea typeface="에스코어 드림 5 Medium" pitchFamily="34" charset="-127"/>
                <a:cs typeface="에스코어 드림 6 Bold" pitchFamily="34" charset="0"/>
              </a:rPr>
              <a:t>.</a:t>
            </a:r>
          </a:p>
        </p:txBody>
      </p:sp>
      <p:sp>
        <p:nvSpPr>
          <p:cNvPr id="14" name="Object 9"/>
          <p:cNvSpPr txBox="1"/>
          <p:nvPr/>
        </p:nvSpPr>
        <p:spPr>
          <a:xfrm>
            <a:off x="3131840" y="1061951"/>
            <a:ext cx="3704984" cy="402297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ctr"/>
            <a:r>
              <a:rPr lang="en-US" sz="4400" spc="300" dirty="0" smtClean="0">
                <a:latin typeface="에스코어 드림 7 ExtraBold" pitchFamily="34" charset="-127"/>
                <a:ea typeface="에스코어 드림 7 ExtraBold" pitchFamily="34" charset="-127"/>
              </a:rPr>
              <a:t>TDS ?</a:t>
            </a:r>
            <a:endParaRPr lang="en-US" sz="4400" spc="300" dirty="0">
              <a:latin typeface="에스코어 드림 7 ExtraBold" pitchFamily="34" charset="-127"/>
              <a:ea typeface="에스코어 드림 7 Extra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16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1001"/>
          <p:cNvGrpSpPr/>
          <p:nvPr/>
        </p:nvGrpSpPr>
        <p:grpSpPr>
          <a:xfrm>
            <a:off x="-899453" y="-524593"/>
            <a:ext cx="10452531" cy="5668094"/>
            <a:chOff x="-761905" y="-180952"/>
            <a:chExt cx="19862434" cy="11390476"/>
          </a:xfrm>
        </p:grpSpPr>
        <p:pic>
          <p:nvPicPr>
            <p:cNvPr id="25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-761905" y="-180952"/>
              <a:ext cx="19862434" cy="11390476"/>
            </a:xfrm>
            <a:prstGeom prst="rect">
              <a:avLst/>
            </a:prstGeom>
          </p:spPr>
        </p:pic>
      </p:grpSp>
      <p:sp>
        <p:nvSpPr>
          <p:cNvPr id="41" name="Object 33"/>
          <p:cNvSpPr txBox="1"/>
          <p:nvPr/>
        </p:nvSpPr>
        <p:spPr>
          <a:xfrm>
            <a:off x="2490740" y="2281465"/>
            <a:ext cx="1253578" cy="370626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ctr"/>
            <a:endParaRPr lang="en-US" dirty="0"/>
          </a:p>
        </p:txBody>
      </p:sp>
      <p:grpSp>
        <p:nvGrpSpPr>
          <p:cNvPr id="33" name="그룹 1002"/>
          <p:cNvGrpSpPr/>
          <p:nvPr/>
        </p:nvGrpSpPr>
        <p:grpSpPr>
          <a:xfrm>
            <a:off x="7996626" y="320720"/>
            <a:ext cx="511054" cy="103651"/>
            <a:chOff x="15990476" y="641242"/>
            <a:chExt cx="1021930" cy="207238"/>
          </a:xfrm>
        </p:grpSpPr>
        <p:pic>
          <p:nvPicPr>
            <p:cNvPr id="34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990476" y="641242"/>
              <a:ext cx="1021930" cy="207238"/>
            </a:xfrm>
            <a:prstGeom prst="rect">
              <a:avLst/>
            </a:prstGeom>
          </p:spPr>
        </p:pic>
      </p:grpSp>
      <p:sp>
        <p:nvSpPr>
          <p:cNvPr id="36" name="Object 11"/>
          <p:cNvSpPr txBox="1"/>
          <p:nvPr/>
        </p:nvSpPr>
        <p:spPr>
          <a:xfrm>
            <a:off x="633444" y="291324"/>
            <a:ext cx="2338922" cy="260893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000" kern="0" spc="-50" dirty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01 주제 선정</a:t>
            </a:r>
            <a:endParaRPr lang="en-US" dirty="0">
              <a:latin typeface="에스코어 드림 3 Light" pitchFamily="34" charset="-127"/>
              <a:ea typeface="에스코어 드림 3 Light" pitchFamily="34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827584" y="1923678"/>
            <a:ext cx="7781110" cy="1584176"/>
            <a:chOff x="827584" y="1790683"/>
            <a:chExt cx="7781110" cy="1584176"/>
          </a:xfrm>
        </p:grpSpPr>
        <p:sp>
          <p:nvSpPr>
            <p:cNvPr id="45" name="Object 9"/>
            <p:cNvSpPr txBox="1"/>
            <p:nvPr/>
          </p:nvSpPr>
          <p:spPr>
            <a:xfrm>
              <a:off x="827584" y="2186675"/>
              <a:ext cx="1096408" cy="864096"/>
            </a:xfrm>
            <a:prstGeom prst="rect">
              <a:avLst/>
            </a:prstGeom>
            <a:noFill/>
          </p:spPr>
          <p:txBody>
            <a:bodyPr wrap="square" lIns="45729" tIns="22865" rIns="45729" bIns="22865" rtlCol="0" anchor="ctr"/>
            <a:lstStyle/>
            <a:p>
              <a:pPr algn="ctr"/>
              <a:r>
                <a:rPr lang="ko-KR" altLang="en-US" sz="1600" spc="-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itchFamily="34" charset="-127"/>
                  <a:ea typeface="에스코어 드림 6 Bold" pitchFamily="34" charset="-127"/>
                </a:rPr>
                <a:t>수질</a:t>
              </a:r>
              <a:r>
                <a:rPr lang="en-US" altLang="ko-KR" sz="1600" spc="-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itchFamily="34" charset="-127"/>
                  <a:ea typeface="에스코어 드림 6 Bold" pitchFamily="34" charset="-127"/>
                </a:rPr>
                <a:t>(TDS)</a:t>
              </a:r>
            </a:p>
            <a:p>
              <a:pPr algn="ctr"/>
              <a:r>
                <a:rPr lang="ko-KR" altLang="en-US" sz="1600" spc="-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itchFamily="34" charset="-127"/>
                  <a:ea typeface="에스코어 드림 6 Bold" pitchFamily="34" charset="-127"/>
                </a:rPr>
                <a:t>데이터 기록</a:t>
              </a:r>
              <a:endPara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itchFamily="34" charset="-127"/>
                <a:ea typeface="에스코어 드림 6 Bold" pitchFamily="34" charset="-127"/>
              </a:endParaRPr>
            </a:p>
          </p:txBody>
        </p:sp>
        <p:sp>
          <p:nvSpPr>
            <p:cNvPr id="46" name="Object 9"/>
            <p:cNvSpPr txBox="1"/>
            <p:nvPr/>
          </p:nvSpPr>
          <p:spPr>
            <a:xfrm>
              <a:off x="7240542" y="2186675"/>
              <a:ext cx="1368152" cy="864096"/>
            </a:xfrm>
            <a:prstGeom prst="rect">
              <a:avLst/>
            </a:prstGeom>
            <a:noFill/>
          </p:spPr>
          <p:txBody>
            <a:bodyPr wrap="square" lIns="45729" tIns="22865" rIns="45729" bIns="22865" rtlCol="0" anchor="ctr"/>
            <a:lstStyle/>
            <a:p>
              <a:pPr algn="ctr"/>
              <a:r>
                <a:rPr lang="ko-KR" altLang="en-US" sz="1600" spc="-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6 Bold" pitchFamily="34" charset="-127"/>
                  <a:ea typeface="에스코어 드림 6 Bold" pitchFamily="34" charset="-127"/>
                </a:rPr>
                <a:t>인터페이스를 통해 확인</a:t>
              </a:r>
              <a:endParaRPr lang="en-US" altLang="ko-KR" sz="1600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itchFamily="34" charset="-127"/>
                <a:ea typeface="에스코어 드림 6 Bold" pitchFamily="34" charset="-127"/>
              </a:endParaRPr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2778871" y="2114771"/>
              <a:ext cx="3586258" cy="936000"/>
              <a:chOff x="2810830" y="2114771"/>
              <a:chExt cx="3586258" cy="936000"/>
            </a:xfrm>
          </p:grpSpPr>
          <p:grpSp>
            <p:nvGrpSpPr>
              <p:cNvPr id="8" name="그룹 7"/>
              <p:cNvGrpSpPr/>
              <p:nvPr/>
            </p:nvGrpSpPr>
            <p:grpSpPr>
              <a:xfrm>
                <a:off x="4197149" y="2424890"/>
                <a:ext cx="811109" cy="396284"/>
                <a:chOff x="4186823" y="2424890"/>
                <a:chExt cx="811109" cy="396284"/>
              </a:xfrm>
            </p:grpSpPr>
            <p:grpSp>
              <p:nvGrpSpPr>
                <p:cNvPr id="37" name="그룹 1008"/>
                <p:cNvGrpSpPr/>
                <p:nvPr/>
              </p:nvGrpSpPr>
              <p:grpSpPr>
                <a:xfrm>
                  <a:off x="4186823" y="2424890"/>
                  <a:ext cx="811109" cy="124020"/>
                  <a:chOff x="5611517" y="3680561"/>
                  <a:chExt cx="922264" cy="140996"/>
                </a:xfrm>
              </p:grpSpPr>
              <p:pic>
                <p:nvPicPr>
                  <p:cNvPr id="38" name="Object 26"/>
                  <p:cNvPicPr>
                    <a:picLocks noChangeAspect="1"/>
                  </p:cNvPicPr>
                  <p:nvPr/>
                </p:nvPicPr>
                <p:blipFill>
                  <a:blip r:embed="rId5" cstate="print"/>
                  <a:stretch>
                    <a:fillRect/>
                  </a:stretch>
                </p:blipFill>
                <p:spPr>
                  <a:xfrm>
                    <a:off x="5611517" y="3680561"/>
                    <a:ext cx="922264" cy="140996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9" name="그룹 1009"/>
                <p:cNvGrpSpPr/>
                <p:nvPr/>
              </p:nvGrpSpPr>
              <p:grpSpPr>
                <a:xfrm>
                  <a:off x="4186823" y="2697154"/>
                  <a:ext cx="811109" cy="124020"/>
                  <a:chOff x="5611517" y="3990098"/>
                  <a:chExt cx="922264" cy="140996"/>
                </a:xfrm>
              </p:grpSpPr>
              <p:pic>
                <p:nvPicPr>
                  <p:cNvPr id="40" name="Object 29"/>
                  <p:cNvPicPr>
                    <a:picLocks noChangeAspect="1"/>
                  </p:cNvPicPr>
                  <p:nvPr/>
                </p:nvPicPr>
                <p:blipFill>
                  <a:blip r:embed="rId5" cstate="print"/>
                  <a:stretch>
                    <a:fillRect/>
                  </a:stretch>
                </p:blipFill>
                <p:spPr>
                  <a:xfrm rot="-10800000">
                    <a:off x="5611517" y="3990098"/>
                    <a:ext cx="922264" cy="140996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3" name="그림 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10830" y="2116027"/>
                <a:ext cx="933488" cy="933488"/>
              </a:xfrm>
              <a:prstGeom prst="rect">
                <a:avLst/>
              </a:prstGeom>
            </p:spPr>
          </p:pic>
          <p:pic>
            <p:nvPicPr>
              <p:cNvPr id="47" name="그림 46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61088" y="2114771"/>
                <a:ext cx="936000" cy="936000"/>
              </a:xfrm>
              <a:prstGeom prst="rect">
                <a:avLst/>
              </a:prstGeom>
            </p:spPr>
          </p:pic>
        </p:grpSp>
        <p:sp>
          <p:nvSpPr>
            <p:cNvPr id="7" name="순서도: 대체 처리 6"/>
            <p:cNvSpPr/>
            <p:nvPr/>
          </p:nvSpPr>
          <p:spPr>
            <a:xfrm>
              <a:off x="2213738" y="1790683"/>
              <a:ext cx="4716524" cy="1584176"/>
            </a:xfrm>
            <a:prstGeom prst="flowChartAlternateProcess">
              <a:avLst/>
            </a:prstGeom>
            <a:noFill/>
            <a:ln w="57150">
              <a:solidFill>
                <a:srgbClr val="4A9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3487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1001"/>
          <p:cNvGrpSpPr/>
          <p:nvPr/>
        </p:nvGrpSpPr>
        <p:grpSpPr>
          <a:xfrm>
            <a:off x="-381019" y="-90504"/>
            <a:ext cx="9932942" cy="5234004"/>
            <a:chOff x="-761905" y="-180952"/>
            <a:chExt cx="19862434" cy="11390476"/>
          </a:xfrm>
        </p:grpSpPr>
        <p:pic>
          <p:nvPicPr>
            <p:cNvPr id="29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-761905" y="-180952"/>
              <a:ext cx="19862434" cy="11390476"/>
            </a:xfrm>
            <a:prstGeom prst="rect">
              <a:avLst/>
            </a:prstGeom>
          </p:spPr>
        </p:pic>
      </p:grpSp>
      <p:sp>
        <p:nvSpPr>
          <p:cNvPr id="30" name="Object 5"/>
          <p:cNvSpPr txBox="1"/>
          <p:nvPr/>
        </p:nvSpPr>
        <p:spPr>
          <a:xfrm>
            <a:off x="6321002" y="2554858"/>
            <a:ext cx="2186678" cy="1745085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r"/>
            <a:r>
              <a:rPr lang="en-US" sz="13800" kern="0" spc="-600" dirty="0" smtClean="0">
                <a:solidFill>
                  <a:srgbClr val="3D3D3D"/>
                </a:solidFill>
                <a:latin typeface="에스코어 드림 7 ExtraBold" pitchFamily="34" charset="0"/>
                <a:cs typeface="에스코어 드림 7 ExtraBold" pitchFamily="34" charset="0"/>
              </a:rPr>
              <a:t>02</a:t>
            </a:r>
            <a:endParaRPr lang="en-US" dirty="0"/>
          </a:p>
        </p:txBody>
      </p:sp>
      <p:sp>
        <p:nvSpPr>
          <p:cNvPr id="31" name="Object 6"/>
          <p:cNvSpPr txBox="1"/>
          <p:nvPr/>
        </p:nvSpPr>
        <p:spPr>
          <a:xfrm>
            <a:off x="633444" y="3723878"/>
            <a:ext cx="3614913" cy="576065"/>
          </a:xfrm>
          <a:prstGeom prst="rect">
            <a:avLst/>
          </a:prstGeom>
          <a:noFill/>
        </p:spPr>
        <p:txBody>
          <a:bodyPr wrap="square" lIns="45729" tIns="22865" rIns="45729" bIns="22865" rtlCol="0" anchor="b"/>
          <a:lstStyle/>
          <a:p>
            <a:pPr algn="just"/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itchFamily="34" charset="-127"/>
                <a:ea typeface="에스코어 드림 6 Bold" pitchFamily="34" charset="-127"/>
              </a:rPr>
              <a:t>개발 환경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6 Bold" pitchFamily="34" charset="-127"/>
              <a:ea typeface="에스코어 드림 6 Bold" pitchFamily="34" charset="-127"/>
            </a:endParaRPr>
          </a:p>
        </p:txBody>
      </p:sp>
      <p:grpSp>
        <p:nvGrpSpPr>
          <p:cNvPr id="33" name="그룹 1002"/>
          <p:cNvGrpSpPr/>
          <p:nvPr/>
        </p:nvGrpSpPr>
        <p:grpSpPr>
          <a:xfrm>
            <a:off x="7996626" y="320720"/>
            <a:ext cx="511054" cy="103651"/>
            <a:chOff x="15990476" y="641242"/>
            <a:chExt cx="1021930" cy="207238"/>
          </a:xfrm>
        </p:grpSpPr>
        <p:pic>
          <p:nvPicPr>
            <p:cNvPr id="34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990476" y="641242"/>
              <a:ext cx="1021930" cy="207238"/>
            </a:xfrm>
            <a:prstGeom prst="rect">
              <a:avLst/>
            </a:prstGeom>
          </p:spPr>
        </p:pic>
      </p:grpSp>
      <p:sp>
        <p:nvSpPr>
          <p:cNvPr id="36" name="Object 11"/>
          <p:cNvSpPr txBox="1"/>
          <p:nvPr/>
        </p:nvSpPr>
        <p:spPr>
          <a:xfrm>
            <a:off x="633444" y="291324"/>
            <a:ext cx="2338922" cy="260893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02 </a:t>
            </a:r>
            <a:r>
              <a:rPr lang="ko-KR" alt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개발</a:t>
            </a:r>
            <a:r>
              <a:rPr 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 </a:t>
            </a:r>
            <a:r>
              <a:rPr lang="ko-KR" altLang="en-US" sz="100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환</a:t>
            </a:r>
            <a:r>
              <a:rPr lang="ko-KR" altLang="en-US" sz="1000" spc="-50" dirty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경</a:t>
            </a:r>
            <a:endParaRPr lang="en-US" dirty="0">
              <a:latin typeface="에스코어 드림 3 Light" pitchFamily="34" charset="-127"/>
              <a:ea typeface="에스코어 드림 3 Light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210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1001"/>
          <p:cNvGrpSpPr/>
          <p:nvPr/>
        </p:nvGrpSpPr>
        <p:grpSpPr>
          <a:xfrm>
            <a:off x="-381019" y="-90504"/>
            <a:ext cx="9932942" cy="5234004"/>
            <a:chOff x="-761905" y="-180952"/>
            <a:chExt cx="19862434" cy="11390476"/>
          </a:xfrm>
        </p:grpSpPr>
        <p:pic>
          <p:nvPicPr>
            <p:cNvPr id="26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-761905" y="-180952"/>
              <a:ext cx="19862434" cy="11390476"/>
            </a:xfrm>
            <a:prstGeom prst="rect">
              <a:avLst/>
            </a:prstGeom>
          </p:spPr>
        </p:pic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221" y="2871852"/>
            <a:ext cx="1008112" cy="1044404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75" r="36142"/>
          <a:stretch/>
        </p:blipFill>
        <p:spPr>
          <a:xfrm>
            <a:off x="3531585" y="1707707"/>
            <a:ext cx="2215385" cy="530513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2924068"/>
            <a:ext cx="1488289" cy="939972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108" y="1659754"/>
            <a:ext cx="2215385" cy="626419"/>
          </a:xfrm>
          <a:prstGeom prst="rect">
            <a:avLst/>
          </a:prstGeom>
          <a:effectLst>
            <a:outerShdw blurRad="50800" algn="tl" rotWithShape="0">
              <a:prstClr val="black">
                <a:alpha val="72000"/>
              </a:prstClr>
            </a:outerShdw>
          </a:effectLst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903" y="3019191"/>
            <a:ext cx="1098738" cy="749727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1396899"/>
            <a:ext cx="1152128" cy="1152128"/>
          </a:xfrm>
          <a:prstGeom prst="rect">
            <a:avLst/>
          </a:prstGeom>
        </p:spPr>
      </p:pic>
      <p:grpSp>
        <p:nvGrpSpPr>
          <p:cNvPr id="27" name="그룹 1002"/>
          <p:cNvGrpSpPr/>
          <p:nvPr/>
        </p:nvGrpSpPr>
        <p:grpSpPr>
          <a:xfrm>
            <a:off x="7996626" y="320720"/>
            <a:ext cx="511054" cy="103651"/>
            <a:chOff x="15990476" y="641242"/>
            <a:chExt cx="1021930" cy="207238"/>
          </a:xfrm>
        </p:grpSpPr>
        <p:pic>
          <p:nvPicPr>
            <p:cNvPr id="28" name="Object 8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5990476" y="641242"/>
              <a:ext cx="1021930" cy="207238"/>
            </a:xfrm>
            <a:prstGeom prst="rect">
              <a:avLst/>
            </a:prstGeom>
          </p:spPr>
        </p:pic>
      </p:grpSp>
      <p:sp>
        <p:nvSpPr>
          <p:cNvPr id="29" name="Object 11"/>
          <p:cNvSpPr txBox="1"/>
          <p:nvPr/>
        </p:nvSpPr>
        <p:spPr>
          <a:xfrm>
            <a:off x="633444" y="291324"/>
            <a:ext cx="2338922" cy="260893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02 </a:t>
            </a:r>
            <a:r>
              <a:rPr lang="ko-KR" alt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개발</a:t>
            </a:r>
            <a:r>
              <a:rPr 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 </a:t>
            </a:r>
            <a:r>
              <a:rPr lang="ko-KR" altLang="en-US" sz="100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환</a:t>
            </a:r>
            <a:r>
              <a:rPr lang="ko-KR" altLang="en-US" sz="1000" spc="-50" dirty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경</a:t>
            </a:r>
            <a:endParaRPr lang="en-US" dirty="0">
              <a:latin typeface="에스코어 드림 3 Light" pitchFamily="34" charset="-127"/>
              <a:ea typeface="에스코어 드림 3 Light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481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1001"/>
          <p:cNvGrpSpPr/>
          <p:nvPr/>
        </p:nvGrpSpPr>
        <p:grpSpPr>
          <a:xfrm>
            <a:off x="-381019" y="-90504"/>
            <a:ext cx="9932942" cy="5234004"/>
            <a:chOff x="-761905" y="-180952"/>
            <a:chExt cx="19862434" cy="11390476"/>
          </a:xfrm>
        </p:grpSpPr>
        <p:pic>
          <p:nvPicPr>
            <p:cNvPr id="29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0800000">
              <a:off x="-761905" y="-180952"/>
              <a:ext cx="19862434" cy="11390476"/>
            </a:xfrm>
            <a:prstGeom prst="rect">
              <a:avLst/>
            </a:prstGeom>
          </p:spPr>
        </p:pic>
      </p:grpSp>
      <p:sp>
        <p:nvSpPr>
          <p:cNvPr id="30" name="Object 5"/>
          <p:cNvSpPr txBox="1"/>
          <p:nvPr/>
        </p:nvSpPr>
        <p:spPr>
          <a:xfrm>
            <a:off x="6321002" y="2554858"/>
            <a:ext cx="2186678" cy="1745085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r"/>
            <a:r>
              <a:rPr lang="en-US" sz="13800" kern="0" spc="-600" dirty="0" smtClean="0">
                <a:solidFill>
                  <a:srgbClr val="3D3D3D"/>
                </a:solidFill>
                <a:latin typeface="에스코어 드림 7 ExtraBold" pitchFamily="34" charset="0"/>
                <a:cs typeface="에스코어 드림 7 ExtraBold" pitchFamily="34" charset="0"/>
              </a:rPr>
              <a:t>03</a:t>
            </a:r>
            <a:endParaRPr lang="en-US" dirty="0"/>
          </a:p>
        </p:txBody>
      </p:sp>
      <p:grpSp>
        <p:nvGrpSpPr>
          <p:cNvPr id="33" name="그룹 1002"/>
          <p:cNvGrpSpPr/>
          <p:nvPr/>
        </p:nvGrpSpPr>
        <p:grpSpPr>
          <a:xfrm>
            <a:off x="7996626" y="320720"/>
            <a:ext cx="511054" cy="103651"/>
            <a:chOff x="15990476" y="641242"/>
            <a:chExt cx="1021930" cy="207238"/>
          </a:xfrm>
        </p:grpSpPr>
        <p:pic>
          <p:nvPicPr>
            <p:cNvPr id="34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990476" y="641242"/>
              <a:ext cx="1021930" cy="207238"/>
            </a:xfrm>
            <a:prstGeom prst="rect">
              <a:avLst/>
            </a:prstGeom>
          </p:spPr>
        </p:pic>
      </p:grpSp>
      <p:sp>
        <p:nvSpPr>
          <p:cNvPr id="36" name="Object 11"/>
          <p:cNvSpPr txBox="1"/>
          <p:nvPr/>
        </p:nvSpPr>
        <p:spPr>
          <a:xfrm>
            <a:off x="633444" y="291324"/>
            <a:ext cx="2338922" cy="260893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03 </a:t>
            </a:r>
            <a:r>
              <a:rPr lang="ko-KR" alt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개발 계획</a:t>
            </a:r>
            <a:endParaRPr lang="en-US" dirty="0">
              <a:latin typeface="에스코어 드림 3 Light" pitchFamily="34" charset="-127"/>
              <a:ea typeface="에스코어 드림 3 Light" pitchFamily="34" charset="-127"/>
            </a:endParaRPr>
          </a:p>
        </p:txBody>
      </p:sp>
      <p:sp>
        <p:nvSpPr>
          <p:cNvPr id="9" name="Object 6"/>
          <p:cNvSpPr txBox="1"/>
          <p:nvPr/>
        </p:nvSpPr>
        <p:spPr>
          <a:xfrm>
            <a:off x="633444" y="3723878"/>
            <a:ext cx="3614913" cy="576065"/>
          </a:xfrm>
          <a:prstGeom prst="rect">
            <a:avLst/>
          </a:prstGeom>
          <a:noFill/>
        </p:spPr>
        <p:txBody>
          <a:bodyPr wrap="square" lIns="45729" tIns="22865" rIns="45729" bIns="22865" rtlCol="0" anchor="b"/>
          <a:lstStyle/>
          <a:p>
            <a:pPr algn="just"/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itchFamily="34" charset="-127"/>
                <a:ea typeface="에스코어 드림 6 Bold" pitchFamily="34" charset="-127"/>
              </a:rPr>
              <a:t>개발 계획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  <a:latin typeface="에스코어 드림 6 Bold" pitchFamily="34" charset="-127"/>
              <a:ea typeface="에스코어 드림 6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9886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0800000">
            <a:off x="-381020" y="-90503"/>
            <a:ext cx="9932942" cy="5234004"/>
          </a:xfrm>
          <a:prstGeom prst="rect">
            <a:avLst/>
          </a:prstGeom>
        </p:spPr>
      </p:pic>
      <p:grpSp>
        <p:nvGrpSpPr>
          <p:cNvPr id="17" name="그룹 1002"/>
          <p:cNvGrpSpPr/>
          <p:nvPr/>
        </p:nvGrpSpPr>
        <p:grpSpPr>
          <a:xfrm>
            <a:off x="7996626" y="320720"/>
            <a:ext cx="511054" cy="103651"/>
            <a:chOff x="15990476" y="641242"/>
            <a:chExt cx="1021930" cy="207238"/>
          </a:xfrm>
        </p:grpSpPr>
        <p:pic>
          <p:nvPicPr>
            <p:cNvPr id="18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990476" y="641242"/>
              <a:ext cx="1021930" cy="207238"/>
            </a:xfrm>
            <a:prstGeom prst="rect">
              <a:avLst/>
            </a:prstGeom>
          </p:spPr>
        </p:pic>
      </p:grpSp>
      <p:sp>
        <p:nvSpPr>
          <p:cNvPr id="19" name="Object 11"/>
          <p:cNvSpPr txBox="1"/>
          <p:nvPr/>
        </p:nvSpPr>
        <p:spPr>
          <a:xfrm>
            <a:off x="633444" y="291324"/>
            <a:ext cx="2338922" cy="260893"/>
          </a:xfrm>
          <a:prstGeom prst="rect">
            <a:avLst/>
          </a:prstGeom>
          <a:noFill/>
        </p:spPr>
        <p:txBody>
          <a:bodyPr wrap="square" lIns="45729" tIns="22865" rIns="45729" bIns="22865" rtlCol="0"/>
          <a:lstStyle/>
          <a:p>
            <a:pPr algn="just"/>
            <a:r>
              <a:rPr 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03 </a:t>
            </a:r>
            <a:r>
              <a:rPr lang="ko-KR" altLang="en-US" sz="1000" kern="0" spc="-50" dirty="0" smtClean="0">
                <a:solidFill>
                  <a:srgbClr val="3D3D3D"/>
                </a:solidFill>
                <a:latin typeface="에스코어 드림 3 Light" pitchFamily="34" charset="-127"/>
                <a:ea typeface="에스코어 드림 3 Light" pitchFamily="34" charset="-127"/>
                <a:cs typeface="에스코어 드림 4 Regular" pitchFamily="34" charset="0"/>
              </a:rPr>
              <a:t>개발 계획</a:t>
            </a:r>
            <a:endParaRPr lang="en-US" dirty="0">
              <a:latin typeface="에스코어 드림 3 Light" pitchFamily="34" charset="-127"/>
              <a:ea typeface="에스코어 드림 3 Light" pitchFamily="34" charset="-127"/>
            </a:endParaRPr>
          </a:p>
        </p:txBody>
      </p:sp>
      <p:pic>
        <p:nvPicPr>
          <p:cNvPr id="4" name="그림 78" descr="C:/Users/User/AppData/Roaming/PolarisOffice/ETemp/18440_18814360/fImage3046071951478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732" y="1695450"/>
            <a:ext cx="1896110" cy="1896110"/>
          </a:xfrm>
          <a:prstGeom prst="rect">
            <a:avLst/>
          </a:prstGeom>
          <a:noFill/>
        </p:spPr>
      </p:pic>
      <p:pic>
        <p:nvPicPr>
          <p:cNvPr id="3" name="그림 77" descr="C:/Users/User/AppData/Roaming/PolarisOffice/ETemp/18440_18814360/fImage2847841949358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557" y="1638300"/>
            <a:ext cx="1872615" cy="1872615"/>
          </a:xfrm>
          <a:prstGeom prst="rect">
            <a:avLst/>
          </a:prstGeom>
          <a:noFill/>
        </p:spPr>
      </p:pic>
      <p:sp>
        <p:nvSpPr>
          <p:cNvPr id="9" name="텍스트 상자 85"/>
          <p:cNvSpPr txBox="1">
            <a:spLocks/>
          </p:cNvSpPr>
          <p:nvPr/>
        </p:nvSpPr>
        <p:spPr>
          <a:xfrm>
            <a:off x="3621832" y="3589764"/>
            <a:ext cx="1858010" cy="27813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ctr" hangingPunct="1"/>
            <a:r>
              <a:rPr lang="ko-KR" sz="1200" b="0">
                <a:solidFill>
                  <a:schemeClr val="tx1"/>
                </a:solidFill>
                <a:latin typeface="나눔바른고딕 Light" charset="0"/>
                <a:ea typeface="나눔바른고딕 Light" charset="0"/>
              </a:rPr>
              <a:t>Arduino uno R3</a:t>
            </a:r>
            <a:endParaRPr lang="ko-KR" altLang="en-US" sz="1200" b="0">
              <a:solidFill>
                <a:schemeClr val="tx1"/>
              </a:solidFill>
              <a:latin typeface="나눔바른고딕 Light" charset="0"/>
              <a:ea typeface="나눔바른고딕 Light" charset="0"/>
            </a:endParaRPr>
          </a:p>
        </p:txBody>
      </p:sp>
      <p:sp>
        <p:nvSpPr>
          <p:cNvPr id="10" name="텍스트 상자 86"/>
          <p:cNvSpPr txBox="1">
            <a:spLocks/>
          </p:cNvSpPr>
          <p:nvPr/>
        </p:nvSpPr>
        <p:spPr>
          <a:xfrm>
            <a:off x="1259632" y="3589764"/>
            <a:ext cx="2172335" cy="27813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ctr">
            <a:spAutoFit/>
          </a:bodyPr>
          <a:lstStyle/>
          <a:p>
            <a:pPr marL="0" indent="0" algn="ctr" hangingPunct="1"/>
            <a:r>
              <a:rPr lang="ko-KR" sz="1200" b="0">
                <a:solidFill>
                  <a:schemeClr val="tx1"/>
                </a:solidFill>
                <a:latin typeface="나눔바른고딕 Light" charset="0"/>
                <a:ea typeface="나눔바른고딕 Light" charset="0"/>
              </a:rPr>
              <a:t>Raspberry Pie 3 Model B+</a:t>
            </a:r>
            <a:endParaRPr lang="ko-KR" altLang="en-US" sz="1200" b="0">
              <a:solidFill>
                <a:schemeClr val="tx1"/>
              </a:solidFill>
              <a:latin typeface="나눔바른고딕 Light" charset="0"/>
              <a:ea typeface="나눔바른고딕 Light" charset="0"/>
            </a:endParaRPr>
          </a:p>
        </p:txBody>
      </p:sp>
      <p:sp>
        <p:nvSpPr>
          <p:cNvPr id="11" name="텍스트 상자 87"/>
          <p:cNvSpPr txBox="1">
            <a:spLocks/>
          </p:cNvSpPr>
          <p:nvPr/>
        </p:nvSpPr>
        <p:spPr>
          <a:xfrm>
            <a:off x="5831632" y="3637389"/>
            <a:ext cx="2038985" cy="185420"/>
          </a:xfrm>
          <a:prstGeom prst="rect">
            <a:avLst/>
          </a:prstGeom>
          <a:noFill/>
        </p:spPr>
        <p:txBody>
          <a:bodyPr vert="horz" wrap="square" lIns="0" tIns="0" rIns="0" bIns="0" anchor="ctr">
            <a:noAutofit/>
          </a:bodyPr>
          <a:lstStyle/>
          <a:p>
            <a:pPr marL="0" indent="0" algn="ctr" hangingPunct="1"/>
            <a:r>
              <a:rPr lang="en-US" altLang="ko-KR" sz="1200" dirty="0" smtClean="0">
                <a:solidFill>
                  <a:schemeClr val="tx1"/>
                </a:solidFill>
                <a:latin typeface="나눔바른고딕 Light" charset="0"/>
                <a:ea typeface="나눔바른고딕 Light" charset="0"/>
              </a:rPr>
              <a:t>TDS </a:t>
            </a:r>
            <a:r>
              <a:rPr lang="ko-KR" altLang="en-US" sz="1200" dirty="0" smtClean="0">
                <a:solidFill>
                  <a:schemeClr val="tx1"/>
                </a:solidFill>
                <a:latin typeface="나눔바른고딕 Light" charset="0"/>
                <a:ea typeface="나눔바른고딕 Light" charset="0"/>
              </a:rPr>
              <a:t>센서</a:t>
            </a:r>
            <a:endParaRPr lang="ko-KR" altLang="en-US" sz="1200" b="0" dirty="0">
              <a:solidFill>
                <a:schemeClr val="tx1"/>
              </a:solidFill>
              <a:latin typeface="나눔바른고딕 Light" charset="0"/>
              <a:ea typeface="나눔바른고딕 Light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6333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191">
            <a:off x="5605761" y="1609815"/>
            <a:ext cx="2690141" cy="201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15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오피스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Pages>11</Pages>
  <Words>138</Words>
  <Characters>0</Characters>
  <Application>Microsoft Office PowerPoint</Application>
  <DocSecurity>0</DocSecurity>
  <PresentationFormat>화면 슬라이드 쇼(16:9)</PresentationFormat>
  <Lines>0</Lines>
  <Paragraphs>60</Paragraphs>
  <Slides>11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23" baseType="lpstr">
      <vt:lpstr>굴림</vt:lpstr>
      <vt:lpstr>Arial</vt:lpstr>
      <vt:lpstr>나눔바른고딕 Light</vt:lpstr>
      <vt:lpstr>맑은 고딕</vt:lpstr>
      <vt:lpstr>에스코어 드림 7 ExtraBold</vt:lpstr>
      <vt:lpstr>에스코어 드림 6 Bold</vt:lpstr>
      <vt:lpstr>에스코어 드림 4 Regular</vt:lpstr>
      <vt:lpstr>Calibri</vt:lpstr>
      <vt:lpstr>에스코어 드림 5 Medium</vt:lpstr>
      <vt:lpstr>에스코어 드림 3 Light</vt:lpstr>
      <vt:lpstr>오피스 테마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산학SW프로젝트</dc:title>
  <dc:creator>seongeun lee</dc:creator>
  <cp:lastModifiedBy>Windows User</cp:lastModifiedBy>
  <cp:revision>29</cp:revision>
  <dcterms:modified xsi:type="dcterms:W3CDTF">2021-07-19T04:29:41Z</dcterms:modified>
  <cp:version>9.102.76.43786</cp:version>
</cp:coreProperties>
</file>